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4" r:id="rId3"/>
    <p:sldId id="269" r:id="rId4"/>
    <p:sldId id="271" r:id="rId5"/>
    <p:sldId id="275" r:id="rId6"/>
    <p:sldId id="277" r:id="rId7"/>
    <p:sldId id="278" r:id="rId8"/>
    <p:sldId id="279" r:id="rId9"/>
    <p:sldId id="286" r:id="rId10"/>
    <p:sldId id="283" r:id="rId11"/>
    <p:sldId id="282" r:id="rId12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5294" autoAdjust="0"/>
  </p:normalViewPr>
  <p:slideViewPr>
    <p:cSldViewPr>
      <p:cViewPr varScale="1">
        <p:scale>
          <a:sx n="86" d="100"/>
          <a:sy n="86" d="100"/>
        </p:scale>
        <p:origin x="557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5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3450F-C458-4663-8013-6D899CF49060}" type="doc">
      <dgm:prSet loTypeId="urn:microsoft.com/office/officeart/2005/8/layout/equation2" loCatId="process" qsTypeId="urn:microsoft.com/office/officeart/2005/8/quickstyle/3d1" qsCatId="3D" csTypeId="urn:microsoft.com/office/officeart/2005/8/colors/colorful5" csCatId="colorful" phldr="1"/>
      <dgm:spPr/>
    </dgm:pt>
    <dgm:pt modelId="{2F6C3A6A-67A3-480A-8757-98CD104D4C62}">
      <dgm:prSet phldrT="[Tekst]"/>
      <dgm:spPr>
        <a:solidFill>
          <a:srgbClr val="002060"/>
        </a:solidFill>
      </dgm:spPr>
      <dgm:t>
        <a:bodyPr/>
        <a:lstStyle/>
        <a:p>
          <a:r>
            <a:rPr lang="pl-PL" b="1" dirty="0"/>
            <a:t>SZKOŁA POLSKA</a:t>
          </a:r>
        </a:p>
      </dgm:t>
    </dgm:pt>
    <dgm:pt modelId="{AFC937ED-A4C5-458C-A179-95B802AC4FAF}" type="parTrans" cxnId="{D48CC2AB-8556-4BF3-A192-147943FE5EB6}">
      <dgm:prSet/>
      <dgm:spPr/>
      <dgm:t>
        <a:bodyPr/>
        <a:lstStyle/>
        <a:p>
          <a:endParaRPr lang="pl-PL"/>
        </a:p>
      </dgm:t>
    </dgm:pt>
    <dgm:pt modelId="{38EDA152-190D-4EBB-A5F9-C76088F2A8DE}" type="sibTrans" cxnId="{D48CC2AB-8556-4BF3-A192-147943FE5EB6}">
      <dgm:prSet/>
      <dgm:spPr>
        <a:solidFill>
          <a:srgbClr val="002060"/>
        </a:solidFill>
      </dgm:spPr>
      <dgm:t>
        <a:bodyPr/>
        <a:lstStyle/>
        <a:p>
          <a:endParaRPr lang="pl-PL" b="1" dirty="0"/>
        </a:p>
      </dgm:t>
    </dgm:pt>
    <dgm:pt modelId="{8D2BD744-46F8-4835-BB0C-69043259EEDA}">
      <dgm:prSet phldrT="[Tekst]"/>
      <dgm:spPr>
        <a:solidFill>
          <a:srgbClr val="002060"/>
        </a:solidFill>
      </dgm:spPr>
      <dgm:t>
        <a:bodyPr/>
        <a:lstStyle/>
        <a:p>
          <a:r>
            <a:rPr lang="pl-PL" b="1" dirty="0"/>
            <a:t>SZKOŁA POLONIJNA</a:t>
          </a:r>
        </a:p>
      </dgm:t>
    </dgm:pt>
    <dgm:pt modelId="{F9C8FA6F-E6C8-4183-B7AC-C72AF1F47AE2}" type="parTrans" cxnId="{F9A8A645-0E2A-4EE5-99C3-6FFB116EA9DC}">
      <dgm:prSet/>
      <dgm:spPr/>
      <dgm:t>
        <a:bodyPr/>
        <a:lstStyle/>
        <a:p>
          <a:endParaRPr lang="pl-PL"/>
        </a:p>
      </dgm:t>
    </dgm:pt>
    <dgm:pt modelId="{06B31578-99EC-4363-8D50-040935555C8B}" type="sibTrans" cxnId="{F9A8A645-0E2A-4EE5-99C3-6FFB116EA9DC}">
      <dgm:prSet/>
      <dgm:spPr/>
      <dgm:t>
        <a:bodyPr/>
        <a:lstStyle/>
        <a:p>
          <a:endParaRPr lang="pl-PL" b="1" dirty="0"/>
        </a:p>
      </dgm:t>
    </dgm:pt>
    <dgm:pt modelId="{3971D013-D5CB-4CB9-8EE7-644BA839652B}">
      <dgm:prSet phldrT="[Tekst]"/>
      <dgm:spPr/>
      <dgm:t>
        <a:bodyPr/>
        <a:lstStyle/>
        <a:p>
          <a:r>
            <a:rPr lang="pl-PL" b="1" dirty="0"/>
            <a:t>ROZWÓJ DZIECI</a:t>
          </a:r>
          <a:br>
            <a:rPr lang="pl-PL" b="1" dirty="0"/>
          </a:br>
          <a:r>
            <a:rPr lang="pl-PL" b="1" dirty="0"/>
            <a:t>I MŁODZIEŻY</a:t>
          </a:r>
        </a:p>
      </dgm:t>
    </dgm:pt>
    <dgm:pt modelId="{67942707-A32D-4981-AC69-86156496BCDF}" type="parTrans" cxnId="{7CEE438C-593D-43E4-A283-6E76E396B3E7}">
      <dgm:prSet/>
      <dgm:spPr/>
      <dgm:t>
        <a:bodyPr/>
        <a:lstStyle/>
        <a:p>
          <a:endParaRPr lang="pl-PL"/>
        </a:p>
      </dgm:t>
    </dgm:pt>
    <dgm:pt modelId="{74398750-9534-4B8C-BD3D-D3FD98B481F2}" type="sibTrans" cxnId="{7CEE438C-593D-43E4-A283-6E76E396B3E7}">
      <dgm:prSet/>
      <dgm:spPr/>
      <dgm:t>
        <a:bodyPr/>
        <a:lstStyle/>
        <a:p>
          <a:endParaRPr lang="pl-PL"/>
        </a:p>
      </dgm:t>
    </dgm:pt>
    <dgm:pt modelId="{2F2725F7-F372-4BAD-90CD-4FCF1A74D55B}" type="pres">
      <dgm:prSet presAssocID="{6D63450F-C458-4663-8013-6D899CF49060}" presName="Name0" presStyleCnt="0">
        <dgm:presLayoutVars>
          <dgm:dir/>
          <dgm:resizeHandles val="exact"/>
        </dgm:presLayoutVars>
      </dgm:prSet>
      <dgm:spPr/>
    </dgm:pt>
    <dgm:pt modelId="{3AEF1C47-9B7F-45E4-99B9-8800A3C856F0}" type="pres">
      <dgm:prSet presAssocID="{6D63450F-C458-4663-8013-6D899CF49060}" presName="vNodes" presStyleCnt="0"/>
      <dgm:spPr/>
    </dgm:pt>
    <dgm:pt modelId="{7D4A002D-FBC0-4B7C-8BCB-41A7DB58E7DF}" type="pres">
      <dgm:prSet presAssocID="{2F6C3A6A-67A3-480A-8757-98CD104D4C62}" presName="node" presStyleLbl="node1" presStyleIdx="0" presStyleCnt="3">
        <dgm:presLayoutVars>
          <dgm:bulletEnabled val="1"/>
        </dgm:presLayoutVars>
      </dgm:prSet>
      <dgm:spPr/>
    </dgm:pt>
    <dgm:pt modelId="{E51608AB-26C2-44B6-B8D8-4CFB639B4798}" type="pres">
      <dgm:prSet presAssocID="{38EDA152-190D-4EBB-A5F9-C76088F2A8DE}" presName="spacerT" presStyleCnt="0"/>
      <dgm:spPr/>
    </dgm:pt>
    <dgm:pt modelId="{930FBC1E-0F6B-4364-BB43-5484B6FCE035}" type="pres">
      <dgm:prSet presAssocID="{38EDA152-190D-4EBB-A5F9-C76088F2A8DE}" presName="sibTrans" presStyleLbl="sibTrans2D1" presStyleIdx="0" presStyleCnt="2"/>
      <dgm:spPr/>
    </dgm:pt>
    <dgm:pt modelId="{92F4D6B2-1D5B-4446-B36F-BF62267DC7C3}" type="pres">
      <dgm:prSet presAssocID="{38EDA152-190D-4EBB-A5F9-C76088F2A8DE}" presName="spacerB" presStyleCnt="0"/>
      <dgm:spPr/>
    </dgm:pt>
    <dgm:pt modelId="{51345FBE-3DA8-44EA-BB79-25BDF4B79ACC}" type="pres">
      <dgm:prSet presAssocID="{8D2BD744-46F8-4835-BB0C-69043259EEDA}" presName="node" presStyleLbl="node1" presStyleIdx="1" presStyleCnt="3">
        <dgm:presLayoutVars>
          <dgm:bulletEnabled val="1"/>
        </dgm:presLayoutVars>
      </dgm:prSet>
      <dgm:spPr/>
    </dgm:pt>
    <dgm:pt modelId="{8E1CDB96-5669-49C0-AE24-57F303C610A4}" type="pres">
      <dgm:prSet presAssocID="{6D63450F-C458-4663-8013-6D899CF49060}" presName="sibTransLast" presStyleLbl="sibTrans2D1" presStyleIdx="1" presStyleCnt="2"/>
      <dgm:spPr/>
    </dgm:pt>
    <dgm:pt modelId="{D6BA2A98-0434-4D98-AF3B-DDE2781C7D15}" type="pres">
      <dgm:prSet presAssocID="{6D63450F-C458-4663-8013-6D899CF49060}" presName="connectorText" presStyleLbl="sibTrans2D1" presStyleIdx="1" presStyleCnt="2"/>
      <dgm:spPr/>
    </dgm:pt>
    <dgm:pt modelId="{4CA8E4FC-3F88-495F-B077-C92F67FAA548}" type="pres">
      <dgm:prSet presAssocID="{6D63450F-C458-4663-8013-6D899CF49060}" presName="lastNode" presStyleLbl="node1" presStyleIdx="2" presStyleCnt="3" custScaleX="74876" custScaleY="77458" custLinFactNeighborX="-27598" custLinFactNeighborY="-95">
        <dgm:presLayoutVars>
          <dgm:bulletEnabled val="1"/>
        </dgm:presLayoutVars>
      </dgm:prSet>
      <dgm:spPr/>
    </dgm:pt>
  </dgm:ptLst>
  <dgm:cxnLst>
    <dgm:cxn modelId="{77EE0A2F-27CF-40CE-9F42-4DECE91B9F58}" type="presOf" srcId="{8D2BD744-46F8-4835-BB0C-69043259EEDA}" destId="{51345FBE-3DA8-44EA-BB79-25BDF4B79ACC}" srcOrd="0" destOrd="0" presId="urn:microsoft.com/office/officeart/2005/8/layout/equation2"/>
    <dgm:cxn modelId="{2F829A3B-D137-430D-BA80-402E7B4EA5A9}" type="presOf" srcId="{38EDA152-190D-4EBB-A5F9-C76088F2A8DE}" destId="{930FBC1E-0F6B-4364-BB43-5484B6FCE035}" srcOrd="0" destOrd="0" presId="urn:microsoft.com/office/officeart/2005/8/layout/equation2"/>
    <dgm:cxn modelId="{3AAEDA5C-C613-42E6-A2E6-01AF27F8DB3B}" type="presOf" srcId="{2F6C3A6A-67A3-480A-8757-98CD104D4C62}" destId="{7D4A002D-FBC0-4B7C-8BCB-41A7DB58E7DF}" srcOrd="0" destOrd="0" presId="urn:microsoft.com/office/officeart/2005/8/layout/equation2"/>
    <dgm:cxn modelId="{F9A8A645-0E2A-4EE5-99C3-6FFB116EA9DC}" srcId="{6D63450F-C458-4663-8013-6D899CF49060}" destId="{8D2BD744-46F8-4835-BB0C-69043259EEDA}" srcOrd="1" destOrd="0" parTransId="{F9C8FA6F-E6C8-4183-B7AC-C72AF1F47AE2}" sibTransId="{06B31578-99EC-4363-8D50-040935555C8B}"/>
    <dgm:cxn modelId="{A226CD55-4E45-4C78-9C93-B959A2728AAE}" type="presOf" srcId="{06B31578-99EC-4363-8D50-040935555C8B}" destId="{D6BA2A98-0434-4D98-AF3B-DDE2781C7D15}" srcOrd="1" destOrd="0" presId="urn:microsoft.com/office/officeart/2005/8/layout/equation2"/>
    <dgm:cxn modelId="{7CEE438C-593D-43E4-A283-6E76E396B3E7}" srcId="{6D63450F-C458-4663-8013-6D899CF49060}" destId="{3971D013-D5CB-4CB9-8EE7-644BA839652B}" srcOrd="2" destOrd="0" parTransId="{67942707-A32D-4981-AC69-86156496BCDF}" sibTransId="{74398750-9534-4B8C-BD3D-D3FD98B481F2}"/>
    <dgm:cxn modelId="{D48CC2AB-8556-4BF3-A192-147943FE5EB6}" srcId="{6D63450F-C458-4663-8013-6D899CF49060}" destId="{2F6C3A6A-67A3-480A-8757-98CD104D4C62}" srcOrd="0" destOrd="0" parTransId="{AFC937ED-A4C5-458C-A179-95B802AC4FAF}" sibTransId="{38EDA152-190D-4EBB-A5F9-C76088F2A8DE}"/>
    <dgm:cxn modelId="{5109ABAE-31FA-4926-BA08-75B199D7A862}" type="presOf" srcId="{6D63450F-C458-4663-8013-6D899CF49060}" destId="{2F2725F7-F372-4BAD-90CD-4FCF1A74D55B}" srcOrd="0" destOrd="0" presId="urn:microsoft.com/office/officeart/2005/8/layout/equation2"/>
    <dgm:cxn modelId="{9F4328C8-86F8-4CA0-8181-36AE62B1313C}" type="presOf" srcId="{06B31578-99EC-4363-8D50-040935555C8B}" destId="{8E1CDB96-5669-49C0-AE24-57F303C610A4}" srcOrd="0" destOrd="0" presId="urn:microsoft.com/office/officeart/2005/8/layout/equation2"/>
    <dgm:cxn modelId="{EEC32BF9-395C-403C-8A04-A735DF0E5979}" type="presOf" srcId="{3971D013-D5CB-4CB9-8EE7-644BA839652B}" destId="{4CA8E4FC-3F88-495F-B077-C92F67FAA548}" srcOrd="0" destOrd="0" presId="urn:microsoft.com/office/officeart/2005/8/layout/equation2"/>
    <dgm:cxn modelId="{484C41C4-C377-4E0F-BD30-9132403CE962}" type="presParOf" srcId="{2F2725F7-F372-4BAD-90CD-4FCF1A74D55B}" destId="{3AEF1C47-9B7F-45E4-99B9-8800A3C856F0}" srcOrd="0" destOrd="0" presId="urn:microsoft.com/office/officeart/2005/8/layout/equation2"/>
    <dgm:cxn modelId="{ECBB6C83-8344-4E62-91F6-1044E2AC11E7}" type="presParOf" srcId="{3AEF1C47-9B7F-45E4-99B9-8800A3C856F0}" destId="{7D4A002D-FBC0-4B7C-8BCB-41A7DB58E7DF}" srcOrd="0" destOrd="0" presId="urn:microsoft.com/office/officeart/2005/8/layout/equation2"/>
    <dgm:cxn modelId="{FA5AD50C-F85A-4B7B-94F2-310665429FFF}" type="presParOf" srcId="{3AEF1C47-9B7F-45E4-99B9-8800A3C856F0}" destId="{E51608AB-26C2-44B6-B8D8-4CFB639B4798}" srcOrd="1" destOrd="0" presId="urn:microsoft.com/office/officeart/2005/8/layout/equation2"/>
    <dgm:cxn modelId="{E5D711C9-128A-41A5-84FD-86D1DD87C750}" type="presParOf" srcId="{3AEF1C47-9B7F-45E4-99B9-8800A3C856F0}" destId="{930FBC1E-0F6B-4364-BB43-5484B6FCE035}" srcOrd="2" destOrd="0" presId="urn:microsoft.com/office/officeart/2005/8/layout/equation2"/>
    <dgm:cxn modelId="{955B46BB-5503-4A76-A09B-763B0B894592}" type="presParOf" srcId="{3AEF1C47-9B7F-45E4-99B9-8800A3C856F0}" destId="{92F4D6B2-1D5B-4446-B36F-BF62267DC7C3}" srcOrd="3" destOrd="0" presId="urn:microsoft.com/office/officeart/2005/8/layout/equation2"/>
    <dgm:cxn modelId="{1DCC10C3-52C7-4C9D-B9B3-1E1985B05D62}" type="presParOf" srcId="{3AEF1C47-9B7F-45E4-99B9-8800A3C856F0}" destId="{51345FBE-3DA8-44EA-BB79-25BDF4B79ACC}" srcOrd="4" destOrd="0" presId="urn:microsoft.com/office/officeart/2005/8/layout/equation2"/>
    <dgm:cxn modelId="{E0EFD84D-74D6-487F-AEEA-B9A78CC656D6}" type="presParOf" srcId="{2F2725F7-F372-4BAD-90CD-4FCF1A74D55B}" destId="{8E1CDB96-5669-49C0-AE24-57F303C610A4}" srcOrd="1" destOrd="0" presId="urn:microsoft.com/office/officeart/2005/8/layout/equation2"/>
    <dgm:cxn modelId="{6999F9DF-1823-4A64-B5DD-7A6D882F372B}" type="presParOf" srcId="{8E1CDB96-5669-49C0-AE24-57F303C610A4}" destId="{D6BA2A98-0434-4D98-AF3B-DDE2781C7D15}" srcOrd="0" destOrd="0" presId="urn:microsoft.com/office/officeart/2005/8/layout/equation2"/>
    <dgm:cxn modelId="{0FAB8B9C-426E-4CA9-824C-D3F36E845B07}" type="presParOf" srcId="{2F2725F7-F372-4BAD-90CD-4FCF1A74D55B}" destId="{4CA8E4FC-3F88-495F-B077-C92F67FAA54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66AC21-1BEF-4C97-B48A-B27A7E8A3CC8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35DA0453-099D-48FA-BC98-41296143AC97}">
      <dgm:prSet phldrT="[Tekst]"/>
      <dgm:spPr>
        <a:solidFill>
          <a:srgbClr val="002060"/>
        </a:solidFill>
      </dgm:spPr>
      <dgm:t>
        <a:bodyPr vert="horz"/>
        <a:lstStyle/>
        <a:p>
          <a:r>
            <a:rPr lang="pl-PL" b="1" dirty="0"/>
            <a:t>KOMPETENTNY ABSOLWENT</a:t>
          </a:r>
        </a:p>
      </dgm:t>
    </dgm:pt>
    <dgm:pt modelId="{587F6F14-31A4-4ADE-9099-454749504EAF}" type="parTrans" cxnId="{EEF5EEC4-8DF2-41C8-89B1-51755EDE82B1}">
      <dgm:prSet/>
      <dgm:spPr/>
      <dgm:t>
        <a:bodyPr/>
        <a:lstStyle/>
        <a:p>
          <a:endParaRPr lang="pl-PL"/>
        </a:p>
      </dgm:t>
    </dgm:pt>
    <dgm:pt modelId="{9BB64AB7-1810-40E3-B557-D4E312A98F26}" type="sibTrans" cxnId="{EEF5EEC4-8DF2-41C8-89B1-51755EDE82B1}">
      <dgm:prSet/>
      <dgm:spPr/>
      <dgm:t>
        <a:bodyPr/>
        <a:lstStyle/>
        <a:p>
          <a:endParaRPr lang="pl-PL"/>
        </a:p>
      </dgm:t>
    </dgm:pt>
    <dgm:pt modelId="{C22BE510-BF1A-4F38-9E9C-DD4AAC15ECC6}">
      <dgm:prSet phldrT="[Tekst]"/>
      <dgm:spPr/>
      <dgm:t>
        <a:bodyPr/>
        <a:lstStyle/>
        <a:p>
          <a:r>
            <a:rPr lang="pl-PL" b="1" dirty="0"/>
            <a:t>SAMODZIELNY</a:t>
          </a:r>
        </a:p>
      </dgm:t>
    </dgm:pt>
    <dgm:pt modelId="{31F56A0B-AB71-46F5-8406-67A2415A740D}" type="parTrans" cxnId="{45B730AE-6428-4D8A-900B-B8516D4D8628}">
      <dgm:prSet/>
      <dgm:spPr/>
      <dgm:t>
        <a:bodyPr/>
        <a:lstStyle/>
        <a:p>
          <a:endParaRPr lang="pl-PL" b="1" dirty="0"/>
        </a:p>
      </dgm:t>
    </dgm:pt>
    <dgm:pt modelId="{B558D155-3928-459C-8971-AAD6136CC254}" type="sibTrans" cxnId="{45B730AE-6428-4D8A-900B-B8516D4D8628}">
      <dgm:prSet/>
      <dgm:spPr/>
      <dgm:t>
        <a:bodyPr/>
        <a:lstStyle/>
        <a:p>
          <a:endParaRPr lang="pl-PL"/>
        </a:p>
      </dgm:t>
    </dgm:pt>
    <dgm:pt modelId="{39DD6281-E3DA-4996-9F8E-E55601F67F52}">
      <dgm:prSet phldrT="[Tekst]"/>
      <dgm:spPr/>
      <dgm:t>
        <a:bodyPr/>
        <a:lstStyle/>
        <a:p>
          <a:r>
            <a:rPr lang="pl-PL" b="1" dirty="0"/>
            <a:t>ODPOWIEDZIALNY</a:t>
          </a:r>
        </a:p>
      </dgm:t>
    </dgm:pt>
    <dgm:pt modelId="{0364D8A7-D4BC-4558-A75D-07579AA987F7}" type="parTrans" cxnId="{C8A47F7F-7A13-41EF-9C3B-5086B0D72BD8}">
      <dgm:prSet/>
      <dgm:spPr/>
      <dgm:t>
        <a:bodyPr/>
        <a:lstStyle/>
        <a:p>
          <a:endParaRPr lang="pl-PL" b="1" dirty="0"/>
        </a:p>
      </dgm:t>
    </dgm:pt>
    <dgm:pt modelId="{A9894020-91C9-4C83-8635-07BB5F162229}" type="sibTrans" cxnId="{C8A47F7F-7A13-41EF-9C3B-5086B0D72BD8}">
      <dgm:prSet/>
      <dgm:spPr/>
      <dgm:t>
        <a:bodyPr/>
        <a:lstStyle/>
        <a:p>
          <a:endParaRPr lang="pl-PL"/>
        </a:p>
      </dgm:t>
    </dgm:pt>
    <dgm:pt modelId="{13619D82-DD80-446C-9F73-E9E7FDB2DEBF}">
      <dgm:prSet phldrT="[Tekst]"/>
      <dgm:spPr/>
      <dgm:t>
        <a:bodyPr/>
        <a:lstStyle/>
        <a:p>
          <a:r>
            <a:rPr lang="pl-PL" b="1" dirty="0"/>
            <a:t>KREATYWNY</a:t>
          </a:r>
        </a:p>
      </dgm:t>
    </dgm:pt>
    <dgm:pt modelId="{CE11460A-0514-4528-945E-4EBBDA0B0A61}" type="parTrans" cxnId="{17FF76FD-FBCE-4CCB-8217-004B72AB3FA2}">
      <dgm:prSet/>
      <dgm:spPr/>
      <dgm:t>
        <a:bodyPr/>
        <a:lstStyle/>
        <a:p>
          <a:endParaRPr lang="pl-PL" b="1" dirty="0"/>
        </a:p>
      </dgm:t>
    </dgm:pt>
    <dgm:pt modelId="{EB66261B-6BD0-4ACD-A67D-4301FC856380}" type="sibTrans" cxnId="{17FF76FD-FBCE-4CCB-8217-004B72AB3FA2}">
      <dgm:prSet/>
      <dgm:spPr/>
      <dgm:t>
        <a:bodyPr/>
        <a:lstStyle/>
        <a:p>
          <a:endParaRPr lang="pl-PL"/>
        </a:p>
      </dgm:t>
    </dgm:pt>
    <dgm:pt modelId="{E5165E63-CDDE-4CF8-BA1C-E4667A7EED5F}">
      <dgm:prSet phldrT="[Tekst]"/>
      <dgm:spPr/>
      <dgm:t>
        <a:bodyPr/>
        <a:lstStyle/>
        <a:p>
          <a:r>
            <a:rPr lang="pl-PL" b="1" dirty="0"/>
            <a:t>PRZEDSIĘBIORCZY</a:t>
          </a:r>
        </a:p>
      </dgm:t>
    </dgm:pt>
    <dgm:pt modelId="{3736093B-E3AE-4AB9-ABA3-5DF300DFCD36}" type="parTrans" cxnId="{4A8ECD07-7BFB-4E1B-B059-FF7318D0E071}">
      <dgm:prSet/>
      <dgm:spPr/>
      <dgm:t>
        <a:bodyPr/>
        <a:lstStyle/>
        <a:p>
          <a:endParaRPr lang="pl-PL" b="1" dirty="0"/>
        </a:p>
      </dgm:t>
    </dgm:pt>
    <dgm:pt modelId="{E521A55B-E8BC-4ADF-BD6C-C2A01313C078}" type="sibTrans" cxnId="{4A8ECD07-7BFB-4E1B-B059-FF7318D0E071}">
      <dgm:prSet/>
      <dgm:spPr/>
      <dgm:t>
        <a:bodyPr/>
        <a:lstStyle/>
        <a:p>
          <a:endParaRPr lang="pl-PL"/>
        </a:p>
      </dgm:t>
    </dgm:pt>
    <dgm:pt modelId="{DB830732-F116-4D84-BB17-57CDDB8B8CA8}">
      <dgm:prSet phldrT="[Tekst]"/>
      <dgm:spPr/>
      <dgm:t>
        <a:bodyPr/>
        <a:lstStyle/>
        <a:p>
          <a:r>
            <a:rPr lang="pl-PL" b="1" dirty="0"/>
            <a:t>WSPÓŁPRACUJĄCY</a:t>
          </a:r>
        </a:p>
      </dgm:t>
    </dgm:pt>
    <dgm:pt modelId="{B7545B1E-5AA1-4A61-B286-8681D1EFD75B}" type="parTrans" cxnId="{5456B4D0-42CD-4001-9F3B-10F0172790C8}">
      <dgm:prSet/>
      <dgm:spPr/>
      <dgm:t>
        <a:bodyPr/>
        <a:lstStyle/>
        <a:p>
          <a:endParaRPr lang="pl-PL" b="1" dirty="0"/>
        </a:p>
      </dgm:t>
    </dgm:pt>
    <dgm:pt modelId="{473FEB28-4E66-488D-A8E7-8BA155CB74C6}" type="sibTrans" cxnId="{5456B4D0-42CD-4001-9F3B-10F0172790C8}">
      <dgm:prSet/>
      <dgm:spPr/>
      <dgm:t>
        <a:bodyPr/>
        <a:lstStyle/>
        <a:p>
          <a:endParaRPr lang="pl-PL"/>
        </a:p>
      </dgm:t>
    </dgm:pt>
    <dgm:pt modelId="{58DBA5F5-953D-41C7-9ECC-7B949B49E49F}">
      <dgm:prSet phldrT="[Tekst]"/>
      <dgm:spPr/>
      <dgm:t>
        <a:bodyPr/>
        <a:lstStyle/>
        <a:p>
          <a:r>
            <a:rPr lang="pl-PL" b="1" dirty="0"/>
            <a:t>KOMUNIKATYWNY</a:t>
          </a:r>
        </a:p>
      </dgm:t>
    </dgm:pt>
    <dgm:pt modelId="{229B3CBC-D77E-4529-A944-09BD71B7657D}" type="parTrans" cxnId="{E80CD964-DB16-4EB4-89B5-2D50BD7B6949}">
      <dgm:prSet/>
      <dgm:spPr/>
      <dgm:t>
        <a:bodyPr/>
        <a:lstStyle/>
        <a:p>
          <a:endParaRPr lang="pl-PL" b="1" dirty="0"/>
        </a:p>
      </dgm:t>
    </dgm:pt>
    <dgm:pt modelId="{9FB3FED6-71AF-4A0B-8D75-A1EA0310DF1D}" type="sibTrans" cxnId="{E80CD964-DB16-4EB4-89B5-2D50BD7B6949}">
      <dgm:prSet/>
      <dgm:spPr/>
      <dgm:t>
        <a:bodyPr/>
        <a:lstStyle/>
        <a:p>
          <a:endParaRPr lang="pl-PL"/>
        </a:p>
      </dgm:t>
    </dgm:pt>
    <dgm:pt modelId="{AB2E5B7A-24FA-48BE-BDA8-6B3E3092AE54}">
      <dgm:prSet phldrT="[Tekst]"/>
      <dgm:spPr/>
      <dgm:t>
        <a:bodyPr/>
        <a:lstStyle/>
        <a:p>
          <a:r>
            <a:rPr lang="pl-PL" b="1" dirty="0"/>
            <a:t>REFLEKSYJNY</a:t>
          </a:r>
        </a:p>
      </dgm:t>
    </dgm:pt>
    <dgm:pt modelId="{6D24A45A-D89F-4A12-B166-53CF53334D1E}" type="parTrans" cxnId="{B4F9104F-60AC-4F36-B1B4-F79DEB4977CF}">
      <dgm:prSet/>
      <dgm:spPr/>
      <dgm:t>
        <a:bodyPr/>
        <a:lstStyle/>
        <a:p>
          <a:endParaRPr lang="pl-PL" b="1" dirty="0"/>
        </a:p>
      </dgm:t>
    </dgm:pt>
    <dgm:pt modelId="{D488AAFB-FE4B-4089-9A0E-E3992E0505B5}" type="sibTrans" cxnId="{B4F9104F-60AC-4F36-B1B4-F79DEB4977CF}">
      <dgm:prSet/>
      <dgm:spPr/>
      <dgm:t>
        <a:bodyPr/>
        <a:lstStyle/>
        <a:p>
          <a:endParaRPr lang="pl-PL"/>
        </a:p>
      </dgm:t>
    </dgm:pt>
    <dgm:pt modelId="{0C189712-E18A-488F-A872-DFBF85E7E0AA}">
      <dgm:prSet phldrT="[Tekst]"/>
      <dgm:spPr/>
      <dgm:t>
        <a:bodyPr/>
        <a:lstStyle/>
        <a:p>
          <a:r>
            <a:rPr lang="pl-PL" b="1" dirty="0"/>
            <a:t>POSZUKUJĄCY</a:t>
          </a:r>
        </a:p>
      </dgm:t>
    </dgm:pt>
    <dgm:pt modelId="{FFACE0DD-8A97-46A7-967D-A60B9070218A}" type="parTrans" cxnId="{73F1C8D6-5C02-4B0D-896F-BD578F3DD6F4}">
      <dgm:prSet/>
      <dgm:spPr/>
      <dgm:t>
        <a:bodyPr/>
        <a:lstStyle/>
        <a:p>
          <a:endParaRPr lang="pl-PL" b="1" dirty="0"/>
        </a:p>
      </dgm:t>
    </dgm:pt>
    <dgm:pt modelId="{5277BE8B-D2F3-41FD-AB52-C30C96EDAFA2}" type="sibTrans" cxnId="{73F1C8D6-5C02-4B0D-896F-BD578F3DD6F4}">
      <dgm:prSet/>
      <dgm:spPr/>
      <dgm:t>
        <a:bodyPr/>
        <a:lstStyle/>
        <a:p>
          <a:endParaRPr lang="pl-PL"/>
        </a:p>
      </dgm:t>
    </dgm:pt>
    <dgm:pt modelId="{BF2AF056-12B7-4CF6-92ED-B1A32B043832}" type="pres">
      <dgm:prSet presAssocID="{1E66AC21-1BEF-4C97-B48A-B27A7E8A3CC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51EA687-FA57-4824-820D-98C26F82709A}" type="pres">
      <dgm:prSet presAssocID="{35DA0453-099D-48FA-BC98-41296143AC97}" presName="root1" presStyleCnt="0"/>
      <dgm:spPr/>
    </dgm:pt>
    <dgm:pt modelId="{CED8B376-0DEB-4D99-9175-C0DC61729876}" type="pres">
      <dgm:prSet presAssocID="{35DA0453-099D-48FA-BC98-41296143AC97}" presName="LevelOneTextNode" presStyleLbl="node0" presStyleIdx="0" presStyleCnt="1" custAng="5400000" custLinFactX="-100000" custLinFactNeighborX="-183145" custLinFactNeighborY="-1273">
        <dgm:presLayoutVars>
          <dgm:chPref val="3"/>
        </dgm:presLayoutVars>
      </dgm:prSet>
      <dgm:spPr/>
    </dgm:pt>
    <dgm:pt modelId="{4B789515-FA0F-4A24-A8FD-8C9FF5F120C8}" type="pres">
      <dgm:prSet presAssocID="{35DA0453-099D-48FA-BC98-41296143AC97}" presName="level2hierChild" presStyleCnt="0"/>
      <dgm:spPr/>
    </dgm:pt>
    <dgm:pt modelId="{79EC9A33-0C3E-4960-86E5-15F9A24229ED}" type="pres">
      <dgm:prSet presAssocID="{31F56A0B-AB71-46F5-8406-67A2415A740D}" presName="conn2-1" presStyleLbl="parChTrans1D2" presStyleIdx="0" presStyleCnt="8"/>
      <dgm:spPr/>
    </dgm:pt>
    <dgm:pt modelId="{72527938-71DE-47D9-B24B-670179F55A90}" type="pres">
      <dgm:prSet presAssocID="{31F56A0B-AB71-46F5-8406-67A2415A740D}" presName="connTx" presStyleLbl="parChTrans1D2" presStyleIdx="0" presStyleCnt="8"/>
      <dgm:spPr/>
    </dgm:pt>
    <dgm:pt modelId="{3C5F7504-82F5-4BAE-8D73-8534087067F1}" type="pres">
      <dgm:prSet presAssocID="{C22BE510-BF1A-4F38-9E9C-DD4AAC15ECC6}" presName="root2" presStyleCnt="0"/>
      <dgm:spPr/>
    </dgm:pt>
    <dgm:pt modelId="{D68D5B40-B7AA-4757-8318-EA5E20CC454D}" type="pres">
      <dgm:prSet presAssocID="{C22BE510-BF1A-4F38-9E9C-DD4AAC15ECC6}" presName="LevelTwoTextNode" presStyleLbl="node2" presStyleIdx="0" presStyleCnt="8">
        <dgm:presLayoutVars>
          <dgm:chPref val="3"/>
        </dgm:presLayoutVars>
      </dgm:prSet>
      <dgm:spPr/>
    </dgm:pt>
    <dgm:pt modelId="{F1C33247-821E-408B-9A1C-08CA5C470E7F}" type="pres">
      <dgm:prSet presAssocID="{C22BE510-BF1A-4F38-9E9C-DD4AAC15ECC6}" presName="level3hierChild" presStyleCnt="0"/>
      <dgm:spPr/>
    </dgm:pt>
    <dgm:pt modelId="{363D09F0-03AD-44B4-9C3A-673F4270D646}" type="pres">
      <dgm:prSet presAssocID="{0364D8A7-D4BC-4558-A75D-07579AA987F7}" presName="conn2-1" presStyleLbl="parChTrans1D2" presStyleIdx="1" presStyleCnt="8"/>
      <dgm:spPr/>
    </dgm:pt>
    <dgm:pt modelId="{480B88D1-0258-4DA8-91FC-3C14C93DAFFF}" type="pres">
      <dgm:prSet presAssocID="{0364D8A7-D4BC-4558-A75D-07579AA987F7}" presName="connTx" presStyleLbl="parChTrans1D2" presStyleIdx="1" presStyleCnt="8"/>
      <dgm:spPr/>
    </dgm:pt>
    <dgm:pt modelId="{E9ED0F94-D2E5-449D-B6DE-CCE0F3C8EA87}" type="pres">
      <dgm:prSet presAssocID="{39DD6281-E3DA-4996-9F8E-E55601F67F52}" presName="root2" presStyleCnt="0"/>
      <dgm:spPr/>
    </dgm:pt>
    <dgm:pt modelId="{9139C91D-16A5-4E1E-A959-0F9A646BEB02}" type="pres">
      <dgm:prSet presAssocID="{39DD6281-E3DA-4996-9F8E-E55601F67F52}" presName="LevelTwoTextNode" presStyleLbl="node2" presStyleIdx="1" presStyleCnt="8">
        <dgm:presLayoutVars>
          <dgm:chPref val="3"/>
        </dgm:presLayoutVars>
      </dgm:prSet>
      <dgm:spPr/>
    </dgm:pt>
    <dgm:pt modelId="{106BC7D9-5172-43A8-A5A6-FB65A559C127}" type="pres">
      <dgm:prSet presAssocID="{39DD6281-E3DA-4996-9F8E-E55601F67F52}" presName="level3hierChild" presStyleCnt="0"/>
      <dgm:spPr/>
    </dgm:pt>
    <dgm:pt modelId="{AE7FB5C7-F78E-46AE-8BA0-DC310AD466B5}" type="pres">
      <dgm:prSet presAssocID="{CE11460A-0514-4528-945E-4EBBDA0B0A61}" presName="conn2-1" presStyleLbl="parChTrans1D2" presStyleIdx="2" presStyleCnt="8"/>
      <dgm:spPr/>
    </dgm:pt>
    <dgm:pt modelId="{A2623F17-164F-4108-8402-D1DD16F7C1B9}" type="pres">
      <dgm:prSet presAssocID="{CE11460A-0514-4528-945E-4EBBDA0B0A61}" presName="connTx" presStyleLbl="parChTrans1D2" presStyleIdx="2" presStyleCnt="8"/>
      <dgm:spPr/>
    </dgm:pt>
    <dgm:pt modelId="{22119D51-E336-4869-B1FF-B113BDC52E59}" type="pres">
      <dgm:prSet presAssocID="{13619D82-DD80-446C-9F73-E9E7FDB2DEBF}" presName="root2" presStyleCnt="0"/>
      <dgm:spPr/>
    </dgm:pt>
    <dgm:pt modelId="{D8CEB898-98EE-4899-9D2A-4E8417C4502E}" type="pres">
      <dgm:prSet presAssocID="{13619D82-DD80-446C-9F73-E9E7FDB2DEBF}" presName="LevelTwoTextNode" presStyleLbl="node2" presStyleIdx="2" presStyleCnt="8">
        <dgm:presLayoutVars>
          <dgm:chPref val="3"/>
        </dgm:presLayoutVars>
      </dgm:prSet>
      <dgm:spPr/>
    </dgm:pt>
    <dgm:pt modelId="{7D589469-A10B-4C35-A829-D63AF307F5A4}" type="pres">
      <dgm:prSet presAssocID="{13619D82-DD80-446C-9F73-E9E7FDB2DEBF}" presName="level3hierChild" presStyleCnt="0"/>
      <dgm:spPr/>
    </dgm:pt>
    <dgm:pt modelId="{1E310948-5991-4DF3-B876-9E9D3E48AC95}" type="pres">
      <dgm:prSet presAssocID="{3736093B-E3AE-4AB9-ABA3-5DF300DFCD36}" presName="conn2-1" presStyleLbl="parChTrans1D2" presStyleIdx="3" presStyleCnt="8"/>
      <dgm:spPr/>
    </dgm:pt>
    <dgm:pt modelId="{25B8896A-77B0-406F-875F-35960750C37C}" type="pres">
      <dgm:prSet presAssocID="{3736093B-E3AE-4AB9-ABA3-5DF300DFCD36}" presName="connTx" presStyleLbl="parChTrans1D2" presStyleIdx="3" presStyleCnt="8"/>
      <dgm:spPr/>
    </dgm:pt>
    <dgm:pt modelId="{424ACE0F-A23D-40B4-9776-5C203D7DE09F}" type="pres">
      <dgm:prSet presAssocID="{E5165E63-CDDE-4CF8-BA1C-E4667A7EED5F}" presName="root2" presStyleCnt="0"/>
      <dgm:spPr/>
    </dgm:pt>
    <dgm:pt modelId="{0C24FABB-E750-4122-8950-13EA96DC7872}" type="pres">
      <dgm:prSet presAssocID="{E5165E63-CDDE-4CF8-BA1C-E4667A7EED5F}" presName="LevelTwoTextNode" presStyleLbl="node2" presStyleIdx="3" presStyleCnt="8">
        <dgm:presLayoutVars>
          <dgm:chPref val="3"/>
        </dgm:presLayoutVars>
      </dgm:prSet>
      <dgm:spPr/>
    </dgm:pt>
    <dgm:pt modelId="{056F8D85-6BDF-41DE-841F-4866D5C9E7D1}" type="pres">
      <dgm:prSet presAssocID="{E5165E63-CDDE-4CF8-BA1C-E4667A7EED5F}" presName="level3hierChild" presStyleCnt="0"/>
      <dgm:spPr/>
    </dgm:pt>
    <dgm:pt modelId="{10D70D88-3DE9-49E4-919E-2E2B05F6DFB2}" type="pres">
      <dgm:prSet presAssocID="{B7545B1E-5AA1-4A61-B286-8681D1EFD75B}" presName="conn2-1" presStyleLbl="parChTrans1D2" presStyleIdx="4" presStyleCnt="8"/>
      <dgm:spPr/>
    </dgm:pt>
    <dgm:pt modelId="{95254006-4741-499C-942E-FD221FB09218}" type="pres">
      <dgm:prSet presAssocID="{B7545B1E-5AA1-4A61-B286-8681D1EFD75B}" presName="connTx" presStyleLbl="parChTrans1D2" presStyleIdx="4" presStyleCnt="8"/>
      <dgm:spPr/>
    </dgm:pt>
    <dgm:pt modelId="{93E40099-496F-4D5B-A0F4-B90F1E9294F5}" type="pres">
      <dgm:prSet presAssocID="{DB830732-F116-4D84-BB17-57CDDB8B8CA8}" presName="root2" presStyleCnt="0"/>
      <dgm:spPr/>
    </dgm:pt>
    <dgm:pt modelId="{808FD865-87A5-4BBB-B839-B75EA9BE24F2}" type="pres">
      <dgm:prSet presAssocID="{DB830732-F116-4D84-BB17-57CDDB8B8CA8}" presName="LevelTwoTextNode" presStyleLbl="node2" presStyleIdx="4" presStyleCnt="8">
        <dgm:presLayoutVars>
          <dgm:chPref val="3"/>
        </dgm:presLayoutVars>
      </dgm:prSet>
      <dgm:spPr/>
    </dgm:pt>
    <dgm:pt modelId="{C4D92B07-4528-4ECC-8694-694DBFA411E0}" type="pres">
      <dgm:prSet presAssocID="{DB830732-F116-4D84-BB17-57CDDB8B8CA8}" presName="level3hierChild" presStyleCnt="0"/>
      <dgm:spPr/>
    </dgm:pt>
    <dgm:pt modelId="{0181643B-2482-4EA3-8B1C-8B9F0D905856}" type="pres">
      <dgm:prSet presAssocID="{229B3CBC-D77E-4529-A944-09BD71B7657D}" presName="conn2-1" presStyleLbl="parChTrans1D2" presStyleIdx="5" presStyleCnt="8"/>
      <dgm:spPr/>
    </dgm:pt>
    <dgm:pt modelId="{A4D92861-EE53-4FDD-9703-740856CB37F6}" type="pres">
      <dgm:prSet presAssocID="{229B3CBC-D77E-4529-A944-09BD71B7657D}" presName="connTx" presStyleLbl="parChTrans1D2" presStyleIdx="5" presStyleCnt="8"/>
      <dgm:spPr/>
    </dgm:pt>
    <dgm:pt modelId="{37608CD8-A82E-4222-A5A6-DD62D63C1322}" type="pres">
      <dgm:prSet presAssocID="{58DBA5F5-953D-41C7-9ECC-7B949B49E49F}" presName="root2" presStyleCnt="0"/>
      <dgm:spPr/>
    </dgm:pt>
    <dgm:pt modelId="{B536F85A-16C2-4071-AD8A-6E6B8AB32078}" type="pres">
      <dgm:prSet presAssocID="{58DBA5F5-953D-41C7-9ECC-7B949B49E49F}" presName="LevelTwoTextNode" presStyleLbl="node2" presStyleIdx="5" presStyleCnt="8">
        <dgm:presLayoutVars>
          <dgm:chPref val="3"/>
        </dgm:presLayoutVars>
      </dgm:prSet>
      <dgm:spPr/>
    </dgm:pt>
    <dgm:pt modelId="{EA2D1340-8F66-4AD3-8C80-DBD69866B985}" type="pres">
      <dgm:prSet presAssocID="{58DBA5F5-953D-41C7-9ECC-7B949B49E49F}" presName="level3hierChild" presStyleCnt="0"/>
      <dgm:spPr/>
    </dgm:pt>
    <dgm:pt modelId="{0D66F937-B177-4918-8493-A062352CBD88}" type="pres">
      <dgm:prSet presAssocID="{6D24A45A-D89F-4A12-B166-53CF53334D1E}" presName="conn2-1" presStyleLbl="parChTrans1D2" presStyleIdx="6" presStyleCnt="8"/>
      <dgm:spPr/>
    </dgm:pt>
    <dgm:pt modelId="{4F025B70-E9FB-48B1-9660-918A8FD2646C}" type="pres">
      <dgm:prSet presAssocID="{6D24A45A-D89F-4A12-B166-53CF53334D1E}" presName="connTx" presStyleLbl="parChTrans1D2" presStyleIdx="6" presStyleCnt="8"/>
      <dgm:spPr/>
    </dgm:pt>
    <dgm:pt modelId="{832E3475-D3CD-4B25-80B7-F0E0E9235C8A}" type="pres">
      <dgm:prSet presAssocID="{AB2E5B7A-24FA-48BE-BDA8-6B3E3092AE54}" presName="root2" presStyleCnt="0"/>
      <dgm:spPr/>
    </dgm:pt>
    <dgm:pt modelId="{C1C85993-300A-4FA7-BEE9-CCC922D64208}" type="pres">
      <dgm:prSet presAssocID="{AB2E5B7A-24FA-48BE-BDA8-6B3E3092AE54}" presName="LevelTwoTextNode" presStyleLbl="node2" presStyleIdx="6" presStyleCnt="8">
        <dgm:presLayoutVars>
          <dgm:chPref val="3"/>
        </dgm:presLayoutVars>
      </dgm:prSet>
      <dgm:spPr/>
    </dgm:pt>
    <dgm:pt modelId="{21431DAF-4787-4E42-8EFA-BF80C5990C1F}" type="pres">
      <dgm:prSet presAssocID="{AB2E5B7A-24FA-48BE-BDA8-6B3E3092AE54}" presName="level3hierChild" presStyleCnt="0"/>
      <dgm:spPr/>
    </dgm:pt>
    <dgm:pt modelId="{263DE280-FF50-4358-A90E-ADFD943D90AE}" type="pres">
      <dgm:prSet presAssocID="{FFACE0DD-8A97-46A7-967D-A60B9070218A}" presName="conn2-1" presStyleLbl="parChTrans1D2" presStyleIdx="7" presStyleCnt="8"/>
      <dgm:spPr/>
    </dgm:pt>
    <dgm:pt modelId="{9B9A3ADE-EBF6-487B-A70A-2D9B37B97CE6}" type="pres">
      <dgm:prSet presAssocID="{FFACE0DD-8A97-46A7-967D-A60B9070218A}" presName="connTx" presStyleLbl="parChTrans1D2" presStyleIdx="7" presStyleCnt="8"/>
      <dgm:spPr/>
    </dgm:pt>
    <dgm:pt modelId="{1E5AF8BF-9BDA-42F8-ACC3-9483CBE673F6}" type="pres">
      <dgm:prSet presAssocID="{0C189712-E18A-488F-A872-DFBF85E7E0AA}" presName="root2" presStyleCnt="0"/>
      <dgm:spPr/>
    </dgm:pt>
    <dgm:pt modelId="{AA8620CA-1CF0-49DB-AA40-58C5A2D7740E}" type="pres">
      <dgm:prSet presAssocID="{0C189712-E18A-488F-A872-DFBF85E7E0AA}" presName="LevelTwoTextNode" presStyleLbl="node2" presStyleIdx="7" presStyleCnt="8">
        <dgm:presLayoutVars>
          <dgm:chPref val="3"/>
        </dgm:presLayoutVars>
      </dgm:prSet>
      <dgm:spPr/>
    </dgm:pt>
    <dgm:pt modelId="{86B59931-3ECE-4BA7-9A9F-E3C4E62D30D7}" type="pres">
      <dgm:prSet presAssocID="{0C189712-E18A-488F-A872-DFBF85E7E0AA}" presName="level3hierChild" presStyleCnt="0"/>
      <dgm:spPr/>
    </dgm:pt>
  </dgm:ptLst>
  <dgm:cxnLst>
    <dgm:cxn modelId="{2CB74004-1800-4E6D-B3A8-9E4210866472}" type="presOf" srcId="{6D24A45A-D89F-4A12-B166-53CF53334D1E}" destId="{0D66F937-B177-4918-8493-A062352CBD88}" srcOrd="0" destOrd="0" presId="urn:microsoft.com/office/officeart/2008/layout/HorizontalMultiLevelHierarchy"/>
    <dgm:cxn modelId="{8490DF05-0EF6-4B9B-A7A8-1B2ADE4E53C5}" type="presOf" srcId="{B7545B1E-5AA1-4A61-B286-8681D1EFD75B}" destId="{95254006-4741-499C-942E-FD221FB09218}" srcOrd="1" destOrd="0" presId="urn:microsoft.com/office/officeart/2008/layout/HorizontalMultiLevelHierarchy"/>
    <dgm:cxn modelId="{4A8ECD07-7BFB-4E1B-B059-FF7318D0E071}" srcId="{35DA0453-099D-48FA-BC98-41296143AC97}" destId="{E5165E63-CDDE-4CF8-BA1C-E4667A7EED5F}" srcOrd="3" destOrd="0" parTransId="{3736093B-E3AE-4AB9-ABA3-5DF300DFCD36}" sibTransId="{E521A55B-E8BC-4ADF-BD6C-C2A01313C078}"/>
    <dgm:cxn modelId="{07F51014-EDDE-4D64-B1E1-3D212E03C6CA}" type="presOf" srcId="{13619D82-DD80-446C-9F73-E9E7FDB2DEBF}" destId="{D8CEB898-98EE-4899-9D2A-4E8417C4502E}" srcOrd="0" destOrd="0" presId="urn:microsoft.com/office/officeart/2008/layout/HorizontalMultiLevelHierarchy"/>
    <dgm:cxn modelId="{62EEAA1B-8BA4-4E38-A577-CF7E30642608}" type="presOf" srcId="{C22BE510-BF1A-4F38-9E9C-DD4AAC15ECC6}" destId="{D68D5B40-B7AA-4757-8318-EA5E20CC454D}" srcOrd="0" destOrd="0" presId="urn:microsoft.com/office/officeart/2008/layout/HorizontalMultiLevelHierarchy"/>
    <dgm:cxn modelId="{6E255B38-D1A7-4689-A013-95571C268A4A}" type="presOf" srcId="{AB2E5B7A-24FA-48BE-BDA8-6B3E3092AE54}" destId="{C1C85993-300A-4FA7-BEE9-CCC922D64208}" srcOrd="0" destOrd="0" presId="urn:microsoft.com/office/officeart/2008/layout/HorizontalMultiLevelHierarchy"/>
    <dgm:cxn modelId="{CC2D023A-67F3-41EE-BAF6-E9B54ED2E813}" type="presOf" srcId="{0364D8A7-D4BC-4558-A75D-07579AA987F7}" destId="{480B88D1-0258-4DA8-91FC-3C14C93DAFFF}" srcOrd="1" destOrd="0" presId="urn:microsoft.com/office/officeart/2008/layout/HorizontalMultiLevelHierarchy"/>
    <dgm:cxn modelId="{3E22CE3B-1EB9-4454-8BA3-76F10E8E07C6}" type="presOf" srcId="{E5165E63-CDDE-4CF8-BA1C-E4667A7EED5F}" destId="{0C24FABB-E750-4122-8950-13EA96DC7872}" srcOrd="0" destOrd="0" presId="urn:microsoft.com/office/officeart/2008/layout/HorizontalMultiLevelHierarchy"/>
    <dgm:cxn modelId="{E80CD964-DB16-4EB4-89B5-2D50BD7B6949}" srcId="{35DA0453-099D-48FA-BC98-41296143AC97}" destId="{58DBA5F5-953D-41C7-9ECC-7B949B49E49F}" srcOrd="5" destOrd="0" parTransId="{229B3CBC-D77E-4529-A944-09BD71B7657D}" sibTransId="{9FB3FED6-71AF-4A0B-8D75-A1EA0310DF1D}"/>
    <dgm:cxn modelId="{C17AFE47-B57B-4DDE-9DF7-1762E7E3E0A2}" type="presOf" srcId="{0C189712-E18A-488F-A872-DFBF85E7E0AA}" destId="{AA8620CA-1CF0-49DB-AA40-58C5A2D7740E}" srcOrd="0" destOrd="0" presId="urn:microsoft.com/office/officeart/2008/layout/HorizontalMultiLevelHierarchy"/>
    <dgm:cxn modelId="{99794C48-B68F-42E4-882A-16FF0DDC862C}" type="presOf" srcId="{DB830732-F116-4D84-BB17-57CDDB8B8CA8}" destId="{808FD865-87A5-4BBB-B839-B75EA9BE24F2}" srcOrd="0" destOrd="0" presId="urn:microsoft.com/office/officeart/2008/layout/HorizontalMultiLevelHierarchy"/>
    <dgm:cxn modelId="{B4F9104F-60AC-4F36-B1B4-F79DEB4977CF}" srcId="{35DA0453-099D-48FA-BC98-41296143AC97}" destId="{AB2E5B7A-24FA-48BE-BDA8-6B3E3092AE54}" srcOrd="6" destOrd="0" parTransId="{6D24A45A-D89F-4A12-B166-53CF53334D1E}" sibTransId="{D488AAFB-FE4B-4089-9A0E-E3992E0505B5}"/>
    <dgm:cxn modelId="{56512175-47C5-41CF-A7B9-74032C5965B2}" type="presOf" srcId="{229B3CBC-D77E-4529-A944-09BD71B7657D}" destId="{A4D92861-EE53-4FDD-9703-740856CB37F6}" srcOrd="1" destOrd="0" presId="urn:microsoft.com/office/officeart/2008/layout/HorizontalMultiLevelHierarchy"/>
    <dgm:cxn modelId="{9E0F9558-71B3-4809-86C5-D0D8E92F4D9D}" type="presOf" srcId="{3736093B-E3AE-4AB9-ABA3-5DF300DFCD36}" destId="{1E310948-5991-4DF3-B876-9E9D3E48AC95}" srcOrd="0" destOrd="0" presId="urn:microsoft.com/office/officeart/2008/layout/HorizontalMultiLevelHierarchy"/>
    <dgm:cxn modelId="{C8A47F7F-7A13-41EF-9C3B-5086B0D72BD8}" srcId="{35DA0453-099D-48FA-BC98-41296143AC97}" destId="{39DD6281-E3DA-4996-9F8E-E55601F67F52}" srcOrd="1" destOrd="0" parTransId="{0364D8A7-D4BC-4558-A75D-07579AA987F7}" sibTransId="{A9894020-91C9-4C83-8635-07BB5F162229}"/>
    <dgm:cxn modelId="{35AFC183-2C80-4FCC-9366-9CB3610ECDC1}" type="presOf" srcId="{6D24A45A-D89F-4A12-B166-53CF53334D1E}" destId="{4F025B70-E9FB-48B1-9660-918A8FD2646C}" srcOrd="1" destOrd="0" presId="urn:microsoft.com/office/officeart/2008/layout/HorizontalMultiLevelHierarchy"/>
    <dgm:cxn modelId="{E437168A-C790-4D25-87AF-B4C3CF271F97}" type="presOf" srcId="{FFACE0DD-8A97-46A7-967D-A60B9070218A}" destId="{263DE280-FF50-4358-A90E-ADFD943D90AE}" srcOrd="0" destOrd="0" presId="urn:microsoft.com/office/officeart/2008/layout/HorizontalMultiLevelHierarchy"/>
    <dgm:cxn modelId="{6E6D728F-FBFB-411C-8CF1-BEE37F69988D}" type="presOf" srcId="{0364D8A7-D4BC-4558-A75D-07579AA987F7}" destId="{363D09F0-03AD-44B4-9C3A-673F4270D646}" srcOrd="0" destOrd="0" presId="urn:microsoft.com/office/officeart/2008/layout/HorizontalMultiLevelHierarchy"/>
    <dgm:cxn modelId="{700AF596-2BDF-4045-8A9D-2791BDA27DE4}" type="presOf" srcId="{35DA0453-099D-48FA-BC98-41296143AC97}" destId="{CED8B376-0DEB-4D99-9175-C0DC61729876}" srcOrd="0" destOrd="0" presId="urn:microsoft.com/office/officeart/2008/layout/HorizontalMultiLevelHierarchy"/>
    <dgm:cxn modelId="{2276DDA0-A707-4DF2-B1A1-E54661E462B5}" type="presOf" srcId="{CE11460A-0514-4528-945E-4EBBDA0B0A61}" destId="{AE7FB5C7-F78E-46AE-8BA0-DC310AD466B5}" srcOrd="0" destOrd="0" presId="urn:microsoft.com/office/officeart/2008/layout/HorizontalMultiLevelHierarchy"/>
    <dgm:cxn modelId="{35881CA5-BEDD-4138-B88C-9CCBA05B76CE}" type="presOf" srcId="{31F56A0B-AB71-46F5-8406-67A2415A740D}" destId="{79EC9A33-0C3E-4960-86E5-15F9A24229ED}" srcOrd="0" destOrd="0" presId="urn:microsoft.com/office/officeart/2008/layout/HorizontalMultiLevelHierarchy"/>
    <dgm:cxn modelId="{070AF7AC-1ABB-435B-8128-998F42AC2233}" type="presOf" srcId="{229B3CBC-D77E-4529-A944-09BD71B7657D}" destId="{0181643B-2482-4EA3-8B1C-8B9F0D905856}" srcOrd="0" destOrd="0" presId="urn:microsoft.com/office/officeart/2008/layout/HorizontalMultiLevelHierarchy"/>
    <dgm:cxn modelId="{45B730AE-6428-4D8A-900B-B8516D4D8628}" srcId="{35DA0453-099D-48FA-BC98-41296143AC97}" destId="{C22BE510-BF1A-4F38-9E9C-DD4AAC15ECC6}" srcOrd="0" destOrd="0" parTransId="{31F56A0B-AB71-46F5-8406-67A2415A740D}" sibTransId="{B558D155-3928-459C-8971-AAD6136CC254}"/>
    <dgm:cxn modelId="{68E7ABB9-4CCD-48C3-B6F0-8209C1819CBF}" type="presOf" srcId="{39DD6281-E3DA-4996-9F8E-E55601F67F52}" destId="{9139C91D-16A5-4E1E-A959-0F9A646BEB02}" srcOrd="0" destOrd="0" presId="urn:microsoft.com/office/officeart/2008/layout/HorizontalMultiLevelHierarchy"/>
    <dgm:cxn modelId="{9E11FABF-D016-485F-BE14-F810EAE8A4B0}" type="presOf" srcId="{CE11460A-0514-4528-945E-4EBBDA0B0A61}" destId="{A2623F17-164F-4108-8402-D1DD16F7C1B9}" srcOrd="1" destOrd="0" presId="urn:microsoft.com/office/officeart/2008/layout/HorizontalMultiLevelHierarchy"/>
    <dgm:cxn modelId="{7D5BEBC0-D50F-4700-BAA3-38563B0F5DB4}" type="presOf" srcId="{58DBA5F5-953D-41C7-9ECC-7B949B49E49F}" destId="{B536F85A-16C2-4071-AD8A-6E6B8AB32078}" srcOrd="0" destOrd="0" presId="urn:microsoft.com/office/officeart/2008/layout/HorizontalMultiLevelHierarchy"/>
    <dgm:cxn modelId="{EEF5EEC4-8DF2-41C8-89B1-51755EDE82B1}" srcId="{1E66AC21-1BEF-4C97-B48A-B27A7E8A3CC8}" destId="{35DA0453-099D-48FA-BC98-41296143AC97}" srcOrd="0" destOrd="0" parTransId="{587F6F14-31A4-4ADE-9099-454749504EAF}" sibTransId="{9BB64AB7-1810-40E3-B557-D4E312A98F26}"/>
    <dgm:cxn modelId="{3854CFC7-EB60-4F0F-A3A1-67D6FFF0C738}" type="presOf" srcId="{1E66AC21-1BEF-4C97-B48A-B27A7E8A3CC8}" destId="{BF2AF056-12B7-4CF6-92ED-B1A32B043832}" srcOrd="0" destOrd="0" presId="urn:microsoft.com/office/officeart/2008/layout/HorizontalMultiLevelHierarchy"/>
    <dgm:cxn modelId="{07C6BACE-FB0D-4DA0-9685-417BB327BC4E}" type="presOf" srcId="{31F56A0B-AB71-46F5-8406-67A2415A740D}" destId="{72527938-71DE-47D9-B24B-670179F55A90}" srcOrd="1" destOrd="0" presId="urn:microsoft.com/office/officeart/2008/layout/HorizontalMultiLevelHierarchy"/>
    <dgm:cxn modelId="{5456B4D0-42CD-4001-9F3B-10F0172790C8}" srcId="{35DA0453-099D-48FA-BC98-41296143AC97}" destId="{DB830732-F116-4D84-BB17-57CDDB8B8CA8}" srcOrd="4" destOrd="0" parTransId="{B7545B1E-5AA1-4A61-B286-8681D1EFD75B}" sibTransId="{473FEB28-4E66-488D-A8E7-8BA155CB74C6}"/>
    <dgm:cxn modelId="{73F1C8D6-5C02-4B0D-896F-BD578F3DD6F4}" srcId="{35DA0453-099D-48FA-BC98-41296143AC97}" destId="{0C189712-E18A-488F-A872-DFBF85E7E0AA}" srcOrd="7" destOrd="0" parTransId="{FFACE0DD-8A97-46A7-967D-A60B9070218A}" sibTransId="{5277BE8B-D2F3-41FD-AB52-C30C96EDAFA2}"/>
    <dgm:cxn modelId="{A80EECDD-A1A4-4556-99E1-606004ED1035}" type="presOf" srcId="{B7545B1E-5AA1-4A61-B286-8681D1EFD75B}" destId="{10D70D88-3DE9-49E4-919E-2E2B05F6DFB2}" srcOrd="0" destOrd="0" presId="urn:microsoft.com/office/officeart/2008/layout/HorizontalMultiLevelHierarchy"/>
    <dgm:cxn modelId="{CDFCFCE2-ED67-4F50-85A3-0CD868AF7F43}" type="presOf" srcId="{3736093B-E3AE-4AB9-ABA3-5DF300DFCD36}" destId="{25B8896A-77B0-406F-875F-35960750C37C}" srcOrd="1" destOrd="0" presId="urn:microsoft.com/office/officeart/2008/layout/HorizontalMultiLevelHierarchy"/>
    <dgm:cxn modelId="{F2B5D5F9-1AF3-4242-97D0-A8E9C272A403}" type="presOf" srcId="{FFACE0DD-8A97-46A7-967D-A60B9070218A}" destId="{9B9A3ADE-EBF6-487B-A70A-2D9B37B97CE6}" srcOrd="1" destOrd="0" presId="urn:microsoft.com/office/officeart/2008/layout/HorizontalMultiLevelHierarchy"/>
    <dgm:cxn modelId="{17FF76FD-FBCE-4CCB-8217-004B72AB3FA2}" srcId="{35DA0453-099D-48FA-BC98-41296143AC97}" destId="{13619D82-DD80-446C-9F73-E9E7FDB2DEBF}" srcOrd="2" destOrd="0" parTransId="{CE11460A-0514-4528-945E-4EBBDA0B0A61}" sibTransId="{EB66261B-6BD0-4ACD-A67D-4301FC856380}"/>
    <dgm:cxn modelId="{F590305A-70D2-415F-BA62-5B81CC3934E5}" type="presParOf" srcId="{BF2AF056-12B7-4CF6-92ED-B1A32B043832}" destId="{951EA687-FA57-4824-820D-98C26F82709A}" srcOrd="0" destOrd="0" presId="urn:microsoft.com/office/officeart/2008/layout/HorizontalMultiLevelHierarchy"/>
    <dgm:cxn modelId="{739A3F1F-B960-4B73-8825-B214ED2068D1}" type="presParOf" srcId="{951EA687-FA57-4824-820D-98C26F82709A}" destId="{CED8B376-0DEB-4D99-9175-C0DC61729876}" srcOrd="0" destOrd="0" presId="urn:microsoft.com/office/officeart/2008/layout/HorizontalMultiLevelHierarchy"/>
    <dgm:cxn modelId="{6B14A38B-0C47-43B5-81CD-515CA2EF9E59}" type="presParOf" srcId="{951EA687-FA57-4824-820D-98C26F82709A}" destId="{4B789515-FA0F-4A24-A8FD-8C9FF5F120C8}" srcOrd="1" destOrd="0" presId="urn:microsoft.com/office/officeart/2008/layout/HorizontalMultiLevelHierarchy"/>
    <dgm:cxn modelId="{D09741EC-38FF-4619-8204-BAAE45A09986}" type="presParOf" srcId="{4B789515-FA0F-4A24-A8FD-8C9FF5F120C8}" destId="{79EC9A33-0C3E-4960-86E5-15F9A24229ED}" srcOrd="0" destOrd="0" presId="urn:microsoft.com/office/officeart/2008/layout/HorizontalMultiLevelHierarchy"/>
    <dgm:cxn modelId="{3CE6643E-146F-4CCC-B6AD-29F35026F0A6}" type="presParOf" srcId="{79EC9A33-0C3E-4960-86E5-15F9A24229ED}" destId="{72527938-71DE-47D9-B24B-670179F55A90}" srcOrd="0" destOrd="0" presId="urn:microsoft.com/office/officeart/2008/layout/HorizontalMultiLevelHierarchy"/>
    <dgm:cxn modelId="{60ADB705-2305-4A09-95C9-B9235C10CCCB}" type="presParOf" srcId="{4B789515-FA0F-4A24-A8FD-8C9FF5F120C8}" destId="{3C5F7504-82F5-4BAE-8D73-8534087067F1}" srcOrd="1" destOrd="0" presId="urn:microsoft.com/office/officeart/2008/layout/HorizontalMultiLevelHierarchy"/>
    <dgm:cxn modelId="{F90DA562-7D17-4645-BB96-78DB1BF2B641}" type="presParOf" srcId="{3C5F7504-82F5-4BAE-8D73-8534087067F1}" destId="{D68D5B40-B7AA-4757-8318-EA5E20CC454D}" srcOrd="0" destOrd="0" presId="urn:microsoft.com/office/officeart/2008/layout/HorizontalMultiLevelHierarchy"/>
    <dgm:cxn modelId="{FE3ED924-2CCC-4F23-BF0E-A3C9FA5265D6}" type="presParOf" srcId="{3C5F7504-82F5-4BAE-8D73-8534087067F1}" destId="{F1C33247-821E-408B-9A1C-08CA5C470E7F}" srcOrd="1" destOrd="0" presId="urn:microsoft.com/office/officeart/2008/layout/HorizontalMultiLevelHierarchy"/>
    <dgm:cxn modelId="{BA93D201-F32E-4055-AE55-6E93ACF6EF5E}" type="presParOf" srcId="{4B789515-FA0F-4A24-A8FD-8C9FF5F120C8}" destId="{363D09F0-03AD-44B4-9C3A-673F4270D646}" srcOrd="2" destOrd="0" presId="urn:microsoft.com/office/officeart/2008/layout/HorizontalMultiLevelHierarchy"/>
    <dgm:cxn modelId="{D085600B-7E0D-4257-8FE3-23D91B77C01D}" type="presParOf" srcId="{363D09F0-03AD-44B4-9C3A-673F4270D646}" destId="{480B88D1-0258-4DA8-91FC-3C14C93DAFFF}" srcOrd="0" destOrd="0" presId="urn:microsoft.com/office/officeart/2008/layout/HorizontalMultiLevelHierarchy"/>
    <dgm:cxn modelId="{D125E106-CD16-4217-A88F-9C138C4F48AD}" type="presParOf" srcId="{4B789515-FA0F-4A24-A8FD-8C9FF5F120C8}" destId="{E9ED0F94-D2E5-449D-B6DE-CCE0F3C8EA87}" srcOrd="3" destOrd="0" presId="urn:microsoft.com/office/officeart/2008/layout/HorizontalMultiLevelHierarchy"/>
    <dgm:cxn modelId="{4F4F0381-3123-4C65-A31D-98F0D54DF651}" type="presParOf" srcId="{E9ED0F94-D2E5-449D-B6DE-CCE0F3C8EA87}" destId="{9139C91D-16A5-4E1E-A959-0F9A646BEB02}" srcOrd="0" destOrd="0" presId="urn:microsoft.com/office/officeart/2008/layout/HorizontalMultiLevelHierarchy"/>
    <dgm:cxn modelId="{2F78499A-3061-4467-B561-72BC671A5288}" type="presParOf" srcId="{E9ED0F94-D2E5-449D-B6DE-CCE0F3C8EA87}" destId="{106BC7D9-5172-43A8-A5A6-FB65A559C127}" srcOrd="1" destOrd="0" presId="urn:microsoft.com/office/officeart/2008/layout/HorizontalMultiLevelHierarchy"/>
    <dgm:cxn modelId="{0368D1DD-99FC-4836-BB59-FE926D5A9CC5}" type="presParOf" srcId="{4B789515-FA0F-4A24-A8FD-8C9FF5F120C8}" destId="{AE7FB5C7-F78E-46AE-8BA0-DC310AD466B5}" srcOrd="4" destOrd="0" presId="urn:microsoft.com/office/officeart/2008/layout/HorizontalMultiLevelHierarchy"/>
    <dgm:cxn modelId="{EC308B0E-8DBE-4A89-AD06-877EB05720F3}" type="presParOf" srcId="{AE7FB5C7-F78E-46AE-8BA0-DC310AD466B5}" destId="{A2623F17-164F-4108-8402-D1DD16F7C1B9}" srcOrd="0" destOrd="0" presId="urn:microsoft.com/office/officeart/2008/layout/HorizontalMultiLevelHierarchy"/>
    <dgm:cxn modelId="{76BC870F-C83D-4DE4-987F-16FA37060691}" type="presParOf" srcId="{4B789515-FA0F-4A24-A8FD-8C9FF5F120C8}" destId="{22119D51-E336-4869-B1FF-B113BDC52E59}" srcOrd="5" destOrd="0" presId="urn:microsoft.com/office/officeart/2008/layout/HorizontalMultiLevelHierarchy"/>
    <dgm:cxn modelId="{38E015E8-EDCD-4C41-845C-3A71436E86A1}" type="presParOf" srcId="{22119D51-E336-4869-B1FF-B113BDC52E59}" destId="{D8CEB898-98EE-4899-9D2A-4E8417C4502E}" srcOrd="0" destOrd="0" presId="urn:microsoft.com/office/officeart/2008/layout/HorizontalMultiLevelHierarchy"/>
    <dgm:cxn modelId="{50929A29-02FD-4648-B0A8-0DF76D474CFD}" type="presParOf" srcId="{22119D51-E336-4869-B1FF-B113BDC52E59}" destId="{7D589469-A10B-4C35-A829-D63AF307F5A4}" srcOrd="1" destOrd="0" presId="urn:microsoft.com/office/officeart/2008/layout/HorizontalMultiLevelHierarchy"/>
    <dgm:cxn modelId="{774F4E90-C339-4893-9441-CB0178D3349A}" type="presParOf" srcId="{4B789515-FA0F-4A24-A8FD-8C9FF5F120C8}" destId="{1E310948-5991-4DF3-B876-9E9D3E48AC95}" srcOrd="6" destOrd="0" presId="urn:microsoft.com/office/officeart/2008/layout/HorizontalMultiLevelHierarchy"/>
    <dgm:cxn modelId="{7593E79C-D176-4BD8-97BD-AC8F4AEDADFB}" type="presParOf" srcId="{1E310948-5991-4DF3-B876-9E9D3E48AC95}" destId="{25B8896A-77B0-406F-875F-35960750C37C}" srcOrd="0" destOrd="0" presId="urn:microsoft.com/office/officeart/2008/layout/HorizontalMultiLevelHierarchy"/>
    <dgm:cxn modelId="{87BF1A52-4003-4723-A79B-EE7B4B3E7B0D}" type="presParOf" srcId="{4B789515-FA0F-4A24-A8FD-8C9FF5F120C8}" destId="{424ACE0F-A23D-40B4-9776-5C203D7DE09F}" srcOrd="7" destOrd="0" presId="urn:microsoft.com/office/officeart/2008/layout/HorizontalMultiLevelHierarchy"/>
    <dgm:cxn modelId="{CFBDDEDB-95D3-42C7-88FA-02D7CCD2B3F2}" type="presParOf" srcId="{424ACE0F-A23D-40B4-9776-5C203D7DE09F}" destId="{0C24FABB-E750-4122-8950-13EA96DC7872}" srcOrd="0" destOrd="0" presId="urn:microsoft.com/office/officeart/2008/layout/HorizontalMultiLevelHierarchy"/>
    <dgm:cxn modelId="{AA26D263-885D-460C-AF5C-C936D5213F53}" type="presParOf" srcId="{424ACE0F-A23D-40B4-9776-5C203D7DE09F}" destId="{056F8D85-6BDF-41DE-841F-4866D5C9E7D1}" srcOrd="1" destOrd="0" presId="urn:microsoft.com/office/officeart/2008/layout/HorizontalMultiLevelHierarchy"/>
    <dgm:cxn modelId="{99648556-13B0-4899-8014-097DD9128765}" type="presParOf" srcId="{4B789515-FA0F-4A24-A8FD-8C9FF5F120C8}" destId="{10D70D88-3DE9-49E4-919E-2E2B05F6DFB2}" srcOrd="8" destOrd="0" presId="urn:microsoft.com/office/officeart/2008/layout/HorizontalMultiLevelHierarchy"/>
    <dgm:cxn modelId="{FF02BBD6-06F3-4E54-AA54-A91AB6A8F872}" type="presParOf" srcId="{10D70D88-3DE9-49E4-919E-2E2B05F6DFB2}" destId="{95254006-4741-499C-942E-FD221FB09218}" srcOrd="0" destOrd="0" presId="urn:microsoft.com/office/officeart/2008/layout/HorizontalMultiLevelHierarchy"/>
    <dgm:cxn modelId="{80A02010-FAD3-4387-BAD4-8049B78D1B6D}" type="presParOf" srcId="{4B789515-FA0F-4A24-A8FD-8C9FF5F120C8}" destId="{93E40099-496F-4D5B-A0F4-B90F1E9294F5}" srcOrd="9" destOrd="0" presId="urn:microsoft.com/office/officeart/2008/layout/HorizontalMultiLevelHierarchy"/>
    <dgm:cxn modelId="{20D66557-BE51-43B3-8020-1AF11DD771D4}" type="presParOf" srcId="{93E40099-496F-4D5B-A0F4-B90F1E9294F5}" destId="{808FD865-87A5-4BBB-B839-B75EA9BE24F2}" srcOrd="0" destOrd="0" presId="urn:microsoft.com/office/officeart/2008/layout/HorizontalMultiLevelHierarchy"/>
    <dgm:cxn modelId="{0E8A982E-C335-418D-9078-77AD4F19C16F}" type="presParOf" srcId="{93E40099-496F-4D5B-A0F4-B90F1E9294F5}" destId="{C4D92B07-4528-4ECC-8694-694DBFA411E0}" srcOrd="1" destOrd="0" presId="urn:microsoft.com/office/officeart/2008/layout/HorizontalMultiLevelHierarchy"/>
    <dgm:cxn modelId="{09382873-CD9E-4BD9-849D-59F3E13FAD7C}" type="presParOf" srcId="{4B789515-FA0F-4A24-A8FD-8C9FF5F120C8}" destId="{0181643B-2482-4EA3-8B1C-8B9F0D905856}" srcOrd="10" destOrd="0" presId="urn:microsoft.com/office/officeart/2008/layout/HorizontalMultiLevelHierarchy"/>
    <dgm:cxn modelId="{5FE69E3E-8600-42C6-8F35-B09AF29CAD59}" type="presParOf" srcId="{0181643B-2482-4EA3-8B1C-8B9F0D905856}" destId="{A4D92861-EE53-4FDD-9703-740856CB37F6}" srcOrd="0" destOrd="0" presId="urn:microsoft.com/office/officeart/2008/layout/HorizontalMultiLevelHierarchy"/>
    <dgm:cxn modelId="{AAE63B8D-4576-41FB-AAFC-844494756F99}" type="presParOf" srcId="{4B789515-FA0F-4A24-A8FD-8C9FF5F120C8}" destId="{37608CD8-A82E-4222-A5A6-DD62D63C1322}" srcOrd="11" destOrd="0" presId="urn:microsoft.com/office/officeart/2008/layout/HorizontalMultiLevelHierarchy"/>
    <dgm:cxn modelId="{7E998747-1489-4F5F-BAAB-C2812F2B3244}" type="presParOf" srcId="{37608CD8-A82E-4222-A5A6-DD62D63C1322}" destId="{B536F85A-16C2-4071-AD8A-6E6B8AB32078}" srcOrd="0" destOrd="0" presId="urn:microsoft.com/office/officeart/2008/layout/HorizontalMultiLevelHierarchy"/>
    <dgm:cxn modelId="{E20C0B5A-01A2-4561-A0EB-069EBC367ECB}" type="presParOf" srcId="{37608CD8-A82E-4222-A5A6-DD62D63C1322}" destId="{EA2D1340-8F66-4AD3-8C80-DBD69866B985}" srcOrd="1" destOrd="0" presId="urn:microsoft.com/office/officeart/2008/layout/HorizontalMultiLevelHierarchy"/>
    <dgm:cxn modelId="{AB0D9A37-E703-48C3-BB33-BD056A3E7B42}" type="presParOf" srcId="{4B789515-FA0F-4A24-A8FD-8C9FF5F120C8}" destId="{0D66F937-B177-4918-8493-A062352CBD88}" srcOrd="12" destOrd="0" presId="urn:microsoft.com/office/officeart/2008/layout/HorizontalMultiLevelHierarchy"/>
    <dgm:cxn modelId="{ED11B7C3-EB58-47C2-B769-246EE9A9D1A6}" type="presParOf" srcId="{0D66F937-B177-4918-8493-A062352CBD88}" destId="{4F025B70-E9FB-48B1-9660-918A8FD2646C}" srcOrd="0" destOrd="0" presId="urn:microsoft.com/office/officeart/2008/layout/HorizontalMultiLevelHierarchy"/>
    <dgm:cxn modelId="{4F3155B8-98F8-420B-BADF-ACDD801C1D8D}" type="presParOf" srcId="{4B789515-FA0F-4A24-A8FD-8C9FF5F120C8}" destId="{832E3475-D3CD-4B25-80B7-F0E0E9235C8A}" srcOrd="13" destOrd="0" presId="urn:microsoft.com/office/officeart/2008/layout/HorizontalMultiLevelHierarchy"/>
    <dgm:cxn modelId="{D0D4DF3D-A5DD-43FC-BDB7-01521C77F31E}" type="presParOf" srcId="{832E3475-D3CD-4B25-80B7-F0E0E9235C8A}" destId="{C1C85993-300A-4FA7-BEE9-CCC922D64208}" srcOrd="0" destOrd="0" presId="urn:microsoft.com/office/officeart/2008/layout/HorizontalMultiLevelHierarchy"/>
    <dgm:cxn modelId="{EEEC0BBC-1896-419C-B4D0-5C1220CA9ABA}" type="presParOf" srcId="{832E3475-D3CD-4B25-80B7-F0E0E9235C8A}" destId="{21431DAF-4787-4E42-8EFA-BF80C5990C1F}" srcOrd="1" destOrd="0" presId="urn:microsoft.com/office/officeart/2008/layout/HorizontalMultiLevelHierarchy"/>
    <dgm:cxn modelId="{2823230D-8D6A-4A65-A60A-B2A34A0ECF48}" type="presParOf" srcId="{4B789515-FA0F-4A24-A8FD-8C9FF5F120C8}" destId="{263DE280-FF50-4358-A90E-ADFD943D90AE}" srcOrd="14" destOrd="0" presId="urn:microsoft.com/office/officeart/2008/layout/HorizontalMultiLevelHierarchy"/>
    <dgm:cxn modelId="{9F0721E6-12B7-4842-8C31-157CAE0F952A}" type="presParOf" srcId="{263DE280-FF50-4358-A90E-ADFD943D90AE}" destId="{9B9A3ADE-EBF6-487B-A70A-2D9B37B97CE6}" srcOrd="0" destOrd="0" presId="urn:microsoft.com/office/officeart/2008/layout/HorizontalMultiLevelHierarchy"/>
    <dgm:cxn modelId="{1D85C757-1A8D-4A1F-91D1-6D75C03DBED1}" type="presParOf" srcId="{4B789515-FA0F-4A24-A8FD-8C9FF5F120C8}" destId="{1E5AF8BF-9BDA-42F8-ACC3-9483CBE673F6}" srcOrd="15" destOrd="0" presId="urn:microsoft.com/office/officeart/2008/layout/HorizontalMultiLevelHierarchy"/>
    <dgm:cxn modelId="{7B2901C5-CEA0-488B-AAE3-F1912A048AE7}" type="presParOf" srcId="{1E5AF8BF-9BDA-42F8-ACC3-9483CBE673F6}" destId="{AA8620CA-1CF0-49DB-AA40-58C5A2D7740E}" srcOrd="0" destOrd="0" presId="urn:microsoft.com/office/officeart/2008/layout/HorizontalMultiLevelHierarchy"/>
    <dgm:cxn modelId="{86F0C411-3652-4A57-B50B-07C1399F925C}" type="presParOf" srcId="{1E5AF8BF-9BDA-42F8-ACC3-9483CBE673F6}" destId="{86B59931-3ECE-4BA7-9A9F-E3C4E62D30D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A002D-FBC0-4B7C-8BCB-41A7DB58E7DF}">
      <dsp:nvSpPr>
        <dsp:cNvPr id="0" name=""/>
        <dsp:cNvSpPr/>
      </dsp:nvSpPr>
      <dsp:spPr>
        <a:xfrm>
          <a:off x="262093" y="1565"/>
          <a:ext cx="1574295" cy="1574295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SZKOŁA POLSKA</a:t>
          </a:r>
        </a:p>
      </dsp:txBody>
      <dsp:txXfrm>
        <a:off x="492643" y="232115"/>
        <a:ext cx="1113195" cy="1113195"/>
      </dsp:txXfrm>
    </dsp:sp>
    <dsp:sp modelId="{930FBC1E-0F6B-4364-BB43-5484B6FCE035}">
      <dsp:nvSpPr>
        <dsp:cNvPr id="0" name=""/>
        <dsp:cNvSpPr/>
      </dsp:nvSpPr>
      <dsp:spPr>
        <a:xfrm>
          <a:off x="592695" y="1703694"/>
          <a:ext cx="913091" cy="913091"/>
        </a:xfrm>
        <a:prstGeom prst="mathPlus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b="1" kern="1200" dirty="0"/>
        </a:p>
      </dsp:txBody>
      <dsp:txXfrm>
        <a:off x="713725" y="2052860"/>
        <a:ext cx="671031" cy="214759"/>
      </dsp:txXfrm>
    </dsp:sp>
    <dsp:sp modelId="{51345FBE-3DA8-44EA-BB79-25BDF4B79ACC}">
      <dsp:nvSpPr>
        <dsp:cNvPr id="0" name=""/>
        <dsp:cNvSpPr/>
      </dsp:nvSpPr>
      <dsp:spPr>
        <a:xfrm>
          <a:off x="262093" y="2744618"/>
          <a:ext cx="1574295" cy="1574295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SZKOŁA POLONIJNA</a:t>
          </a:r>
        </a:p>
      </dsp:txBody>
      <dsp:txXfrm>
        <a:off x="492643" y="2975168"/>
        <a:ext cx="1113195" cy="1113195"/>
      </dsp:txXfrm>
    </dsp:sp>
    <dsp:sp modelId="{8E1CDB96-5669-49C0-AE24-57F303C610A4}">
      <dsp:nvSpPr>
        <dsp:cNvPr id="0" name=""/>
        <dsp:cNvSpPr/>
      </dsp:nvSpPr>
      <dsp:spPr>
        <a:xfrm rot="21596119">
          <a:off x="2007362" y="1866134"/>
          <a:ext cx="362463" cy="5856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1178319"/>
                <a:satOff val="-9634"/>
                <a:lumOff val="127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178319"/>
                <a:satOff val="-9634"/>
                <a:lumOff val="127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178319"/>
                <a:satOff val="-9634"/>
                <a:lumOff val="127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b="1" kern="1200" dirty="0"/>
        </a:p>
      </dsp:txBody>
      <dsp:txXfrm>
        <a:off x="2007362" y="1983323"/>
        <a:ext cx="253724" cy="351382"/>
      </dsp:txXfrm>
    </dsp:sp>
    <dsp:sp modelId="{4CA8E4FC-3F88-495F-B077-C92F67FAA548}">
      <dsp:nvSpPr>
        <dsp:cNvPr id="0" name=""/>
        <dsp:cNvSpPr/>
      </dsp:nvSpPr>
      <dsp:spPr>
        <a:xfrm>
          <a:off x="2520282" y="937830"/>
          <a:ext cx="2357539" cy="2438836"/>
        </a:xfrm>
        <a:prstGeom prst="ellipse">
          <a:avLst/>
        </a:prstGeom>
        <a:gradFill rotWithShape="0">
          <a:gsLst>
            <a:gs pos="0">
              <a:schemeClr val="accent5">
                <a:hueOff val="11178319"/>
                <a:satOff val="-9634"/>
                <a:lumOff val="127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178319"/>
                <a:satOff val="-9634"/>
                <a:lumOff val="127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178319"/>
                <a:satOff val="-9634"/>
                <a:lumOff val="127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/>
            <a:t>ROZWÓJ DZIECI</a:t>
          </a:r>
          <a:br>
            <a:rPr lang="pl-PL" sz="2300" b="1" kern="1200" dirty="0"/>
          </a:br>
          <a:r>
            <a:rPr lang="pl-PL" sz="2300" b="1" kern="1200" dirty="0"/>
            <a:t>I MŁODZIEŻY</a:t>
          </a:r>
        </a:p>
      </dsp:txBody>
      <dsp:txXfrm>
        <a:off x="2865536" y="1294989"/>
        <a:ext cx="1667031" cy="1724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DE280-FF50-4358-A90E-ADFD943D90AE}">
      <dsp:nvSpPr>
        <dsp:cNvPr id="0" name=""/>
        <dsp:cNvSpPr/>
      </dsp:nvSpPr>
      <dsp:spPr>
        <a:xfrm>
          <a:off x="1299150" y="1997430"/>
          <a:ext cx="1254674" cy="1842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7337" y="0"/>
              </a:lnTo>
              <a:lnTo>
                <a:pt x="627337" y="1842785"/>
              </a:lnTo>
              <a:lnTo>
                <a:pt x="1254674" y="184278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b="1" kern="1200" dirty="0"/>
        </a:p>
      </dsp:txBody>
      <dsp:txXfrm>
        <a:off x="1870754" y="2863089"/>
        <a:ext cx="111468" cy="111468"/>
      </dsp:txXfrm>
    </dsp:sp>
    <dsp:sp modelId="{0D66F937-B177-4918-8493-A062352CBD88}">
      <dsp:nvSpPr>
        <dsp:cNvPr id="0" name=""/>
        <dsp:cNvSpPr/>
      </dsp:nvSpPr>
      <dsp:spPr>
        <a:xfrm>
          <a:off x="1299150" y="1997430"/>
          <a:ext cx="1254674" cy="1324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7337" y="0"/>
              </a:lnTo>
              <a:lnTo>
                <a:pt x="627337" y="1324216"/>
              </a:lnTo>
              <a:lnTo>
                <a:pt x="1254674" y="132421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b="1" kern="1200" dirty="0"/>
        </a:p>
      </dsp:txBody>
      <dsp:txXfrm>
        <a:off x="1880882" y="2613933"/>
        <a:ext cx="91210" cy="91210"/>
      </dsp:txXfrm>
    </dsp:sp>
    <dsp:sp modelId="{0181643B-2482-4EA3-8B1C-8B9F0D905856}">
      <dsp:nvSpPr>
        <dsp:cNvPr id="0" name=""/>
        <dsp:cNvSpPr/>
      </dsp:nvSpPr>
      <dsp:spPr>
        <a:xfrm>
          <a:off x="1299150" y="1997430"/>
          <a:ext cx="1254674" cy="805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7337" y="0"/>
              </a:lnTo>
              <a:lnTo>
                <a:pt x="627337" y="805648"/>
              </a:lnTo>
              <a:lnTo>
                <a:pt x="1254674" y="8056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1" kern="1200" dirty="0"/>
        </a:p>
      </dsp:txBody>
      <dsp:txXfrm>
        <a:off x="1889211" y="2362978"/>
        <a:ext cx="74553" cy="74553"/>
      </dsp:txXfrm>
    </dsp:sp>
    <dsp:sp modelId="{10D70D88-3DE9-49E4-919E-2E2B05F6DFB2}">
      <dsp:nvSpPr>
        <dsp:cNvPr id="0" name=""/>
        <dsp:cNvSpPr/>
      </dsp:nvSpPr>
      <dsp:spPr>
        <a:xfrm>
          <a:off x="1299150" y="1997430"/>
          <a:ext cx="1254674" cy="287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7337" y="0"/>
              </a:lnTo>
              <a:lnTo>
                <a:pt x="627337" y="287079"/>
              </a:lnTo>
              <a:lnTo>
                <a:pt x="1254674" y="2870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1" kern="1200" dirty="0"/>
        </a:p>
      </dsp:txBody>
      <dsp:txXfrm>
        <a:off x="1894310" y="2108793"/>
        <a:ext cx="64354" cy="64354"/>
      </dsp:txXfrm>
    </dsp:sp>
    <dsp:sp modelId="{1E310948-5991-4DF3-B876-9E9D3E48AC95}">
      <dsp:nvSpPr>
        <dsp:cNvPr id="0" name=""/>
        <dsp:cNvSpPr/>
      </dsp:nvSpPr>
      <dsp:spPr>
        <a:xfrm>
          <a:off x="1299150" y="1765941"/>
          <a:ext cx="1254674" cy="231489"/>
        </a:xfrm>
        <a:custGeom>
          <a:avLst/>
          <a:gdLst/>
          <a:ahLst/>
          <a:cxnLst/>
          <a:rect l="0" t="0" r="0" b="0"/>
          <a:pathLst>
            <a:path>
              <a:moveTo>
                <a:pt x="0" y="231489"/>
              </a:moveTo>
              <a:lnTo>
                <a:pt x="627337" y="231489"/>
              </a:lnTo>
              <a:lnTo>
                <a:pt x="627337" y="0"/>
              </a:lnTo>
              <a:lnTo>
                <a:pt x="125467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1" kern="1200" dirty="0"/>
        </a:p>
      </dsp:txBody>
      <dsp:txXfrm>
        <a:off x="1894592" y="1849789"/>
        <a:ext cx="63792" cy="63792"/>
      </dsp:txXfrm>
    </dsp:sp>
    <dsp:sp modelId="{AE7FB5C7-F78E-46AE-8BA0-DC310AD466B5}">
      <dsp:nvSpPr>
        <dsp:cNvPr id="0" name=""/>
        <dsp:cNvSpPr/>
      </dsp:nvSpPr>
      <dsp:spPr>
        <a:xfrm>
          <a:off x="1299150" y="1247373"/>
          <a:ext cx="1254674" cy="750057"/>
        </a:xfrm>
        <a:custGeom>
          <a:avLst/>
          <a:gdLst/>
          <a:ahLst/>
          <a:cxnLst/>
          <a:rect l="0" t="0" r="0" b="0"/>
          <a:pathLst>
            <a:path>
              <a:moveTo>
                <a:pt x="0" y="750057"/>
              </a:moveTo>
              <a:lnTo>
                <a:pt x="627337" y="750057"/>
              </a:lnTo>
              <a:lnTo>
                <a:pt x="627337" y="0"/>
              </a:lnTo>
              <a:lnTo>
                <a:pt x="125467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1" kern="1200" dirty="0"/>
        </a:p>
      </dsp:txBody>
      <dsp:txXfrm>
        <a:off x="1889943" y="1585857"/>
        <a:ext cx="73088" cy="73088"/>
      </dsp:txXfrm>
    </dsp:sp>
    <dsp:sp modelId="{363D09F0-03AD-44B4-9C3A-673F4270D646}">
      <dsp:nvSpPr>
        <dsp:cNvPr id="0" name=""/>
        <dsp:cNvSpPr/>
      </dsp:nvSpPr>
      <dsp:spPr>
        <a:xfrm>
          <a:off x="1299150" y="728804"/>
          <a:ext cx="1254674" cy="1268626"/>
        </a:xfrm>
        <a:custGeom>
          <a:avLst/>
          <a:gdLst/>
          <a:ahLst/>
          <a:cxnLst/>
          <a:rect l="0" t="0" r="0" b="0"/>
          <a:pathLst>
            <a:path>
              <a:moveTo>
                <a:pt x="0" y="1268626"/>
              </a:moveTo>
              <a:lnTo>
                <a:pt x="627337" y="1268626"/>
              </a:lnTo>
              <a:lnTo>
                <a:pt x="627337" y="0"/>
              </a:lnTo>
              <a:lnTo>
                <a:pt x="125467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b="1" kern="1200" dirty="0"/>
        </a:p>
      </dsp:txBody>
      <dsp:txXfrm>
        <a:off x="1881881" y="1318510"/>
        <a:ext cx="89213" cy="89213"/>
      </dsp:txXfrm>
    </dsp:sp>
    <dsp:sp modelId="{79EC9A33-0C3E-4960-86E5-15F9A24229ED}">
      <dsp:nvSpPr>
        <dsp:cNvPr id="0" name=""/>
        <dsp:cNvSpPr/>
      </dsp:nvSpPr>
      <dsp:spPr>
        <a:xfrm>
          <a:off x="1299150" y="210235"/>
          <a:ext cx="1254674" cy="1787194"/>
        </a:xfrm>
        <a:custGeom>
          <a:avLst/>
          <a:gdLst/>
          <a:ahLst/>
          <a:cxnLst/>
          <a:rect l="0" t="0" r="0" b="0"/>
          <a:pathLst>
            <a:path>
              <a:moveTo>
                <a:pt x="0" y="1787194"/>
              </a:moveTo>
              <a:lnTo>
                <a:pt x="627337" y="1787194"/>
              </a:lnTo>
              <a:lnTo>
                <a:pt x="627337" y="0"/>
              </a:lnTo>
              <a:lnTo>
                <a:pt x="125467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b="1" kern="1200" dirty="0"/>
        </a:p>
      </dsp:txBody>
      <dsp:txXfrm>
        <a:off x="1871897" y="1049242"/>
        <a:ext cx="109181" cy="109181"/>
      </dsp:txXfrm>
    </dsp:sp>
    <dsp:sp modelId="{CED8B376-0DEB-4D99-9175-C0DC61729876}">
      <dsp:nvSpPr>
        <dsp:cNvPr id="0" name=""/>
        <dsp:cNvSpPr/>
      </dsp:nvSpPr>
      <dsp:spPr>
        <a:xfrm>
          <a:off x="0" y="1790003"/>
          <a:ext cx="2183446" cy="414854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KOMPETENTNY ABSOLWENT</a:t>
          </a:r>
        </a:p>
      </dsp:txBody>
      <dsp:txXfrm>
        <a:off x="0" y="1790003"/>
        <a:ext cx="2183446" cy="414854"/>
      </dsp:txXfrm>
    </dsp:sp>
    <dsp:sp modelId="{D68D5B40-B7AA-4757-8318-EA5E20CC454D}">
      <dsp:nvSpPr>
        <dsp:cNvPr id="0" name=""/>
        <dsp:cNvSpPr/>
      </dsp:nvSpPr>
      <dsp:spPr>
        <a:xfrm>
          <a:off x="2553825" y="2808"/>
          <a:ext cx="1360724" cy="4148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/>
            <a:t>SAMODZIELNY</a:t>
          </a:r>
        </a:p>
      </dsp:txBody>
      <dsp:txXfrm>
        <a:off x="2553825" y="2808"/>
        <a:ext cx="1360724" cy="414854"/>
      </dsp:txXfrm>
    </dsp:sp>
    <dsp:sp modelId="{9139C91D-16A5-4E1E-A959-0F9A646BEB02}">
      <dsp:nvSpPr>
        <dsp:cNvPr id="0" name=""/>
        <dsp:cNvSpPr/>
      </dsp:nvSpPr>
      <dsp:spPr>
        <a:xfrm>
          <a:off x="2553825" y="521377"/>
          <a:ext cx="1360724" cy="4148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/>
            <a:t>ODPOWIEDZIALNY</a:t>
          </a:r>
        </a:p>
      </dsp:txBody>
      <dsp:txXfrm>
        <a:off x="2553825" y="521377"/>
        <a:ext cx="1360724" cy="414854"/>
      </dsp:txXfrm>
    </dsp:sp>
    <dsp:sp modelId="{D8CEB898-98EE-4899-9D2A-4E8417C4502E}">
      <dsp:nvSpPr>
        <dsp:cNvPr id="0" name=""/>
        <dsp:cNvSpPr/>
      </dsp:nvSpPr>
      <dsp:spPr>
        <a:xfrm>
          <a:off x="2553825" y="1039945"/>
          <a:ext cx="1360724" cy="4148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/>
            <a:t>KREATYWNY</a:t>
          </a:r>
        </a:p>
      </dsp:txBody>
      <dsp:txXfrm>
        <a:off x="2553825" y="1039945"/>
        <a:ext cx="1360724" cy="414854"/>
      </dsp:txXfrm>
    </dsp:sp>
    <dsp:sp modelId="{0C24FABB-E750-4122-8950-13EA96DC7872}">
      <dsp:nvSpPr>
        <dsp:cNvPr id="0" name=""/>
        <dsp:cNvSpPr/>
      </dsp:nvSpPr>
      <dsp:spPr>
        <a:xfrm>
          <a:off x="2553825" y="1558514"/>
          <a:ext cx="1360724" cy="4148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/>
            <a:t>PRZEDSIĘBIORCZY</a:t>
          </a:r>
        </a:p>
      </dsp:txBody>
      <dsp:txXfrm>
        <a:off x="2553825" y="1558514"/>
        <a:ext cx="1360724" cy="414854"/>
      </dsp:txXfrm>
    </dsp:sp>
    <dsp:sp modelId="{808FD865-87A5-4BBB-B839-B75EA9BE24F2}">
      <dsp:nvSpPr>
        <dsp:cNvPr id="0" name=""/>
        <dsp:cNvSpPr/>
      </dsp:nvSpPr>
      <dsp:spPr>
        <a:xfrm>
          <a:off x="2553825" y="2077082"/>
          <a:ext cx="1360724" cy="4148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/>
            <a:t>WSPÓŁPRACUJĄCY</a:t>
          </a:r>
        </a:p>
      </dsp:txBody>
      <dsp:txXfrm>
        <a:off x="2553825" y="2077082"/>
        <a:ext cx="1360724" cy="414854"/>
      </dsp:txXfrm>
    </dsp:sp>
    <dsp:sp modelId="{B536F85A-16C2-4071-AD8A-6E6B8AB32078}">
      <dsp:nvSpPr>
        <dsp:cNvPr id="0" name=""/>
        <dsp:cNvSpPr/>
      </dsp:nvSpPr>
      <dsp:spPr>
        <a:xfrm>
          <a:off x="2553825" y="2595651"/>
          <a:ext cx="1360724" cy="4148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/>
            <a:t>KOMUNIKATYWNY</a:t>
          </a:r>
        </a:p>
      </dsp:txBody>
      <dsp:txXfrm>
        <a:off x="2553825" y="2595651"/>
        <a:ext cx="1360724" cy="414854"/>
      </dsp:txXfrm>
    </dsp:sp>
    <dsp:sp modelId="{C1C85993-300A-4FA7-BEE9-CCC922D64208}">
      <dsp:nvSpPr>
        <dsp:cNvPr id="0" name=""/>
        <dsp:cNvSpPr/>
      </dsp:nvSpPr>
      <dsp:spPr>
        <a:xfrm>
          <a:off x="2553825" y="3114220"/>
          <a:ext cx="1360724" cy="4148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/>
            <a:t>REFLEKSYJNY</a:t>
          </a:r>
        </a:p>
      </dsp:txBody>
      <dsp:txXfrm>
        <a:off x="2553825" y="3114220"/>
        <a:ext cx="1360724" cy="414854"/>
      </dsp:txXfrm>
    </dsp:sp>
    <dsp:sp modelId="{AA8620CA-1CF0-49DB-AA40-58C5A2D7740E}">
      <dsp:nvSpPr>
        <dsp:cNvPr id="0" name=""/>
        <dsp:cNvSpPr/>
      </dsp:nvSpPr>
      <dsp:spPr>
        <a:xfrm>
          <a:off x="2553825" y="3632788"/>
          <a:ext cx="1360724" cy="4148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/>
            <a:t>POSZUKUJĄCY</a:t>
          </a:r>
        </a:p>
      </dsp:txBody>
      <dsp:txXfrm>
        <a:off x="2553825" y="3632788"/>
        <a:ext cx="1360724" cy="414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10A636-612E-4911-B3BF-F331C5B16F28}" type="datetime1">
              <a:rPr lang="pl-PL" smtClean="0">
                <a:latin typeface="Century Gothic" panose="020B0502020202020204" pitchFamily="34" charset="0"/>
              </a:rPr>
              <a:t>2019-09-07</a:t>
            </a:fld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pl-PL" smtClean="0">
                <a:latin typeface="Century Gothic" panose="020B0502020202020204" pitchFamily="34" charset="0"/>
              </a:rPr>
              <a:t>‹#›</a:t>
            </a:fld>
            <a:endParaRPr lang="pl-PL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9FEC4F22-6CBE-4300-A89A-F37E017E9324}" type="datetime1">
              <a:rPr lang="pl-PL" noProof="0" smtClean="0"/>
              <a:t>2019-09-07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9C971FF-EF28-4195-A575-329446EFAA5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263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31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olny kształt 6" descr="Mapa świata"/>
          <p:cNvSpPr>
            <a:spLocks noEditPoints="1"/>
          </p:cNvSpPr>
          <p:nvPr/>
        </p:nvSpPr>
        <p:spPr bwMode="gray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noProof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7657FAC7-28AF-4804-8794-43F7457BF85C}" type="datetime1">
              <a:rPr lang="pl-PL" noProof="0" smtClean="0"/>
              <a:t>2019-09-07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50B30D1-1433-4651-A4B9-C8F13EA2BBBF}" type="datetime1">
              <a:rPr lang="pl-PL" noProof="0" smtClean="0"/>
              <a:t>2019-09-07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74B8B66-AE86-4FBB-A197-0CFB3D83C216}" type="datetime1">
              <a:rPr lang="pl-PL" noProof="0" smtClean="0"/>
              <a:t>2019-09-07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5508586-5C5D-4E52-A33D-AC1E7CC6F42A}" type="datetime1">
              <a:rPr lang="pl-PL" noProof="0" smtClean="0"/>
              <a:t>2019-09-07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8238A6D-2785-4848-B04B-D5447E4C6CA1}" type="datetime1">
              <a:rPr lang="pl-PL" noProof="0" smtClean="0"/>
              <a:t>2019-09-07</a:t>
            </a:fld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5319764-5C30-423A-8B40-FB7187FCC2C0}" type="datetime1">
              <a:rPr lang="pl-PL" noProof="0" smtClean="0"/>
              <a:t>2019-09-07</a:t>
            </a:fld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83BAB48-F72F-4307-8627-4470FBF042DC}" type="datetime1">
              <a:rPr lang="pl-PL" noProof="0" smtClean="0"/>
              <a:t>2019-09-07</a:t>
            </a:fld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795D9F90-A449-4B57-9672-7FFAC9D6A498}" type="datetime1">
              <a:rPr lang="pl-PL" noProof="0" smtClean="0"/>
              <a:t>2019-09-07</a:t>
            </a:fld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l-PL" noProof="0">
              <a:latin typeface="Century Gothic" panose="020B0502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AB6AE94-42F3-4D10-96DC-7532AFC467E9}" type="datetime1">
              <a:rPr lang="pl-PL" noProof="0" smtClean="0"/>
              <a:t>2019-09-07</a:t>
            </a:fld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l-PL" noProof="0">
              <a:latin typeface="Century Gothic" panose="020B0502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B2DD22E-166D-416A-8041-8B2F9BFDCEA8}" type="datetime1">
              <a:rPr lang="pl-PL" noProof="0" smtClean="0"/>
              <a:t>2019-09-07</a:t>
            </a:fld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7C164984-7386-4966-9C78-8BC2C9097DE7}" type="datetime1">
              <a:rPr lang="pl-PL" noProof="0" smtClean="0"/>
              <a:t>2019-09-07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.bzowska@wspolnotapolska.org.pl" TargetMode="External"/><Relationship Id="rId2" Type="http://schemas.openxmlformats.org/officeDocument/2006/relationships/hyperlink" Target="mailto:k.maciaszczyk@wspolnotapolska.org.p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polnotapolska.org.pl/szkola60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70110" y="5301208"/>
            <a:ext cx="7848600" cy="630250"/>
          </a:xfrm>
        </p:spPr>
        <p:txBody>
          <a:bodyPr rtlCol="0"/>
          <a:lstStyle/>
          <a:p>
            <a:pPr algn="ctr" rtl="0"/>
            <a:r>
              <a:rPr lang="pl-PL" b="1" cap="small" dirty="0">
                <a:latin typeface="Century Gothic" panose="020B0502020202020204" pitchFamily="34" charset="0"/>
              </a:rPr>
              <a:t>Współpraca polskich i polonijnych środowisk oświatowych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417A0F3-AD96-461A-812B-28C6AF994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476672"/>
            <a:ext cx="11004089" cy="429176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E5664BC-ED26-4232-9E6A-F0D1E6CBF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5997453"/>
            <a:ext cx="2196496" cy="73619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25183CC-057A-494D-B454-E3058E4381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5748754"/>
            <a:ext cx="1044610" cy="984896"/>
          </a:xfrm>
          <a:prstGeom prst="rect">
            <a:avLst/>
          </a:prstGeom>
        </p:spPr>
      </p:pic>
      <p:pic>
        <p:nvPicPr>
          <p:cNvPr id="1026" name="Picture 2" descr="Brak dostÄpnego opisu zdjÄcia.">
            <a:extLst>
              <a:ext uri="{FF2B5EF4-FFF2-40B4-BE49-F238E27FC236}">
                <a16:creationId xmlns:a16="http://schemas.microsoft.com/office/drawing/2014/main" id="{2D59F139-CA01-463D-B345-3B2A69841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30" y="5977981"/>
            <a:ext cx="704842" cy="73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5E228F-9767-4045-9AF6-18280D26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E31E24"/>
                </a:solidFill>
              </a:rPr>
              <a:t>Skontaktuj się z nami </a:t>
            </a:r>
            <a:r>
              <a:rPr lang="pl-PL" b="1" dirty="0">
                <a:solidFill>
                  <a:srgbClr val="E31E24"/>
                </a:solidFill>
                <a:sym typeface="Wingdings" panose="05000000000000000000" pitchFamily="2" charset="2"/>
              </a:rPr>
              <a:t></a:t>
            </a:r>
            <a:endParaRPr lang="pl-PL" b="1" dirty="0">
              <a:solidFill>
                <a:srgbClr val="E31E24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8DCA3A-D61D-424E-857F-F76B8BDF7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1627" y="937419"/>
            <a:ext cx="4708734" cy="4343400"/>
          </a:xfrm>
        </p:spPr>
        <p:txBody>
          <a:bodyPr/>
          <a:lstStyle/>
          <a:p>
            <a:pPr marL="45720" indent="0" algn="ctr">
              <a:buNone/>
            </a:pPr>
            <a:endParaRPr lang="pl-PL" dirty="0"/>
          </a:p>
          <a:p>
            <a:pPr marL="45720" indent="0" algn="ctr">
              <a:buNone/>
            </a:pPr>
            <a:endParaRPr lang="pl-PL" dirty="0"/>
          </a:p>
          <a:p>
            <a:pPr marL="45720" indent="0" algn="ctr">
              <a:buNone/>
            </a:pPr>
            <a:endParaRPr lang="pl-PL" dirty="0"/>
          </a:p>
          <a:p>
            <a:pPr marL="45720" indent="0" algn="ctr">
              <a:buNone/>
            </a:pPr>
            <a:r>
              <a:rPr lang="pl-PL" dirty="0"/>
              <a:t>Koordynator projektu</a:t>
            </a:r>
            <a:br>
              <a:rPr lang="pl-PL" dirty="0"/>
            </a:br>
            <a:r>
              <a:rPr lang="pl-PL" dirty="0"/>
              <a:t>(szkoły polskie)</a:t>
            </a:r>
          </a:p>
          <a:p>
            <a:pPr marL="45720" indent="0" algn="ctr">
              <a:buNone/>
            </a:pPr>
            <a:endParaRPr lang="pl-PL" dirty="0"/>
          </a:p>
          <a:p>
            <a:pPr marL="45720" indent="0" algn="ctr">
              <a:buNone/>
            </a:pPr>
            <a:r>
              <a:rPr lang="pl-PL" b="1" dirty="0"/>
              <a:t>Kinga Maciaszczyk</a:t>
            </a:r>
          </a:p>
          <a:p>
            <a:pPr marL="45720" indent="0" algn="ctr">
              <a:buNone/>
            </a:pPr>
            <a:r>
              <a:rPr lang="pl-PL" sz="18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k.maciaszczyk@wspolnotapolska.org.pl</a:t>
            </a:r>
            <a:endParaRPr lang="pl-PL" sz="1800" b="1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0C88ECA-C2FE-4330-ABB7-D42EF7D0B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923" y="937419"/>
            <a:ext cx="4708734" cy="4343400"/>
          </a:xfrm>
        </p:spPr>
        <p:txBody>
          <a:bodyPr/>
          <a:lstStyle/>
          <a:p>
            <a:pPr marL="45720" indent="0" algn="ctr">
              <a:buNone/>
            </a:pPr>
            <a:endParaRPr lang="pl-PL" dirty="0"/>
          </a:p>
          <a:p>
            <a:pPr marL="45720" indent="0" algn="ctr">
              <a:buNone/>
            </a:pPr>
            <a:endParaRPr lang="pl-PL" dirty="0"/>
          </a:p>
          <a:p>
            <a:pPr marL="45720" indent="0" algn="ctr">
              <a:buNone/>
            </a:pPr>
            <a:endParaRPr lang="pl-PL" dirty="0"/>
          </a:p>
          <a:p>
            <a:pPr marL="45720" indent="0" algn="ctr">
              <a:buNone/>
            </a:pPr>
            <a:r>
              <a:rPr lang="pl-PL" dirty="0"/>
              <a:t>Koordynator projektu</a:t>
            </a:r>
            <a:br>
              <a:rPr lang="pl-PL" dirty="0"/>
            </a:br>
            <a:r>
              <a:rPr lang="pl-PL" dirty="0"/>
              <a:t>(szkoły polonijne)</a:t>
            </a:r>
          </a:p>
          <a:p>
            <a:pPr marL="45720" indent="0" algn="ctr">
              <a:buNone/>
            </a:pPr>
            <a:endParaRPr lang="pl-PL" dirty="0"/>
          </a:p>
          <a:p>
            <a:pPr marL="45720" indent="0" algn="ctr">
              <a:buNone/>
            </a:pPr>
            <a:r>
              <a:rPr lang="pl-PL" b="1" dirty="0"/>
              <a:t>Lucyna Bzowska</a:t>
            </a:r>
          </a:p>
          <a:p>
            <a:pPr marL="45720" indent="0" algn="ctr">
              <a:buNone/>
            </a:pPr>
            <a:r>
              <a:rPr lang="pl-PL" sz="18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l.bzowska@wspolnotapolska.org.pl</a:t>
            </a:r>
            <a:r>
              <a:rPr lang="pl-PL" sz="1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3D5AF0A-6E19-4DD5-8D19-B1D92B3D1385}"/>
              </a:ext>
            </a:extLst>
          </p:cNvPr>
          <p:cNvSpPr txBox="1"/>
          <p:nvPr/>
        </p:nvSpPr>
        <p:spPr>
          <a:xfrm>
            <a:off x="2950113" y="1791855"/>
            <a:ext cx="633670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algn="ctr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</a:pPr>
            <a:r>
              <a:rPr lang="pl-PL" b="1" dirty="0">
                <a:solidFill>
                  <a:srgbClr val="0070C0"/>
                </a:solidFill>
                <a:latin typeface="Century Gothic" panose="020B0502020202020204" pitchFamily="34" charset="0"/>
              </a:rPr>
              <a:t>e-mail: szkola6.0@wspolnotapolska.org.pl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C203312-C936-4600-9C9D-BA37F49C8462}"/>
              </a:ext>
            </a:extLst>
          </p:cNvPr>
          <p:cNvSpPr txBox="1"/>
          <p:nvPr/>
        </p:nvSpPr>
        <p:spPr>
          <a:xfrm>
            <a:off x="2205980" y="5479363"/>
            <a:ext cx="811716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dirty="0"/>
              <a:t>Nadzór merytoryczny: Ośrodek Doskonalenia Nauczycieli SWP</a:t>
            </a:r>
          </a:p>
          <a:p>
            <a:pPr algn="ctr">
              <a:lnSpc>
                <a:spcPct val="90000"/>
              </a:lnSpc>
            </a:pPr>
            <a:r>
              <a:rPr lang="pl-PL" dirty="0"/>
              <a:t>Katarzyna Czyżycka – dyrektor programowy</a:t>
            </a:r>
          </a:p>
        </p:txBody>
      </p:sp>
      <p:pic>
        <p:nvPicPr>
          <p:cNvPr id="7" name="Picture 2" descr="Brak dostÄpnego opisu zdjÄcia.">
            <a:extLst>
              <a:ext uri="{FF2B5EF4-FFF2-40B4-BE49-F238E27FC236}">
                <a16:creationId xmlns:a16="http://schemas.microsoft.com/office/drawing/2014/main" id="{72C4FAEE-A378-405E-A96F-136E0C443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08" y="5245473"/>
            <a:ext cx="1280906" cy="13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8DCA3A-D61D-424E-857F-F76B8BDF70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 algn="ctr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r>
              <a:rPr lang="pl-PL" sz="1600" b="1" dirty="0"/>
              <a:t>Organizator</a:t>
            </a:r>
            <a:endParaRPr lang="pl-PL" sz="1800" b="1" dirty="0"/>
          </a:p>
          <a:p>
            <a:pPr marL="45720" indent="0" algn="ctr">
              <a:buNone/>
            </a:pPr>
            <a:endParaRPr lang="pl-PL" dirty="0"/>
          </a:p>
          <a:p>
            <a:pPr marL="45720" indent="0" algn="ctr">
              <a:buNone/>
            </a:pP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0C88ECA-C2FE-4330-ABB7-D42EF7D0B9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  <a:p>
            <a:pPr marL="45720" indent="0" algn="ctr">
              <a:buNone/>
            </a:pPr>
            <a:r>
              <a:rPr lang="pl-PL" sz="1600" b="1" dirty="0"/>
              <a:t>Projekt dofinansowany ze środków Senatu RP</a:t>
            </a:r>
            <a:endParaRPr lang="pl-PL" sz="2000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889715B-3FB2-4870-B1DE-67F0A837F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562248"/>
            <a:ext cx="6942205" cy="270756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ABB7C15-68A9-4F77-B77A-7B91300C90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90" y="4860169"/>
            <a:ext cx="4140712" cy="138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BB5A0A9-0953-4D57-96FA-2E6AE8E23D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22" y="4509120"/>
            <a:ext cx="2216647" cy="208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660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E76759-7F58-4A7C-8F57-3BB466E5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E31E24"/>
                </a:solidFill>
              </a:rPr>
              <a:t>STOWARZYSZENIE </a:t>
            </a:r>
            <a:br>
              <a:rPr lang="pl-PL" b="1" dirty="0">
                <a:solidFill>
                  <a:srgbClr val="E31E24"/>
                </a:solidFill>
              </a:rPr>
            </a:br>
            <a:r>
              <a:rPr lang="pl-PL" b="1" dirty="0">
                <a:solidFill>
                  <a:srgbClr val="E31E24"/>
                </a:solidFill>
              </a:rPr>
              <a:t>„Wspólnota polska”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1073C1D-1170-456F-8A90-88DB8BF551F9}"/>
              </a:ext>
            </a:extLst>
          </p:cNvPr>
          <p:cNvSpPr/>
          <p:nvPr/>
        </p:nvSpPr>
        <p:spPr>
          <a:xfrm>
            <a:off x="477788" y="2073019"/>
            <a:ext cx="5730529" cy="2532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Stowarzyszenie „Wspólnota Polska”</a:t>
            </a:r>
            <a:br>
              <a:rPr lang="pl-PL" dirty="0"/>
            </a:br>
            <a:r>
              <a:rPr lang="pl-PL" dirty="0"/>
              <a:t>jest organizacją pozarządową, działającą</a:t>
            </a:r>
            <a:br>
              <a:rPr lang="pl-PL" dirty="0"/>
            </a:br>
            <a:r>
              <a:rPr lang="pl-PL" dirty="0"/>
              <a:t>pod patronatem </a:t>
            </a:r>
            <a:r>
              <a:rPr lang="pl-PL" b="1" dirty="0"/>
              <a:t>Senatu Rzeczypospolitej Polskiej</a:t>
            </a:r>
            <a:r>
              <a:rPr lang="pl-PL" dirty="0"/>
              <a:t>, powołaną w lutym </a:t>
            </a:r>
            <a:r>
              <a:rPr lang="pl-PL" b="1" dirty="0"/>
              <a:t>1990 roku </a:t>
            </a:r>
            <a:br>
              <a:rPr lang="pl-PL" dirty="0"/>
            </a:br>
            <a:r>
              <a:rPr lang="pl-PL" dirty="0"/>
              <a:t>z inicjatywy marszałka Senatu RP pierwszej kadencji </a:t>
            </a:r>
            <a:r>
              <a:rPr lang="pl-PL" b="1" dirty="0"/>
              <a:t>prof. Andrzeja Stelmachowskiego.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0670F55-D3AB-4C93-B0F3-EE21CFF3F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884" y="4845234"/>
            <a:ext cx="5897629" cy="1320069"/>
          </a:xfrm>
          <a:prstGeom prst="rect">
            <a:avLst/>
          </a:prstGeom>
        </p:spPr>
      </p:pic>
      <p:pic>
        <p:nvPicPr>
          <p:cNvPr id="8" name="Obraz 7" descr="SRP_OZ_poziom_1-1024x512.png">
            <a:extLst>
              <a:ext uri="{FF2B5EF4-FFF2-40B4-BE49-F238E27FC236}">
                <a16:creationId xmlns:a16="http://schemas.microsoft.com/office/drawing/2014/main" id="{0BEBA421-C2C4-4B1A-A082-2FB8BF438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475" y="1941655"/>
            <a:ext cx="4984985" cy="249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322A892-9A32-480D-979A-78954EC15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86" y="6129322"/>
            <a:ext cx="11032252" cy="37300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6C9E8B2-EB65-4B37-9FCB-8CF69EEFD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97" y="553493"/>
            <a:ext cx="2246539" cy="502844"/>
          </a:xfrm>
          <a:prstGeom prst="rect">
            <a:avLst/>
          </a:prstGeom>
        </p:spPr>
      </p:pic>
      <p:pic>
        <p:nvPicPr>
          <p:cNvPr id="9" name="Symbol zastępczy zawartości 4">
            <a:extLst>
              <a:ext uri="{FF2B5EF4-FFF2-40B4-BE49-F238E27FC236}">
                <a16:creationId xmlns:a16="http://schemas.microsoft.com/office/drawing/2014/main" id="{AE052E9D-83BA-44CE-BA5E-235952BC1B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17" y="1701562"/>
            <a:ext cx="3927746" cy="411079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42B8206-602D-467B-9697-94F5E855F2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548" y="4410716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7CBE483-C62E-46FE-8E56-21E32CD6EC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724" y="4137128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58F9153-08C8-491D-9BCD-46C13F90DD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573" y="4410716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C7E301D-977F-4600-A371-5A328E8D50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95" y="4738553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2E94666-5E8A-4B51-A082-D90D4BA0B0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234" y="3895314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3BA129D2-40AA-4B61-9B86-2D51486372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784" y="4101526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EFDBEDD5-5C37-4DE4-8928-B248C2C790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96" y="4518638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2F745CFA-A370-458F-B668-7E6FBE26CE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25" y="5236389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562A8A0D-AF83-4B89-BB8E-B6F889CC04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672" y="4911203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CBBEC17F-3B24-440B-94DF-8718D41155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58" y="3756961"/>
            <a:ext cx="244464" cy="241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CB667F6B-003E-40C2-B6B3-DB8613EB8A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139" y="3652782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C4255F26-38DC-427C-A70D-ACFB5CCC33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852" y="3403184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133C6162-55C3-4E91-A15C-4DE684418E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03" y="4092144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42A7D5E3-92C2-4E38-AD46-4235660519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284" y="5388259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AC18A813-029A-4381-BA8D-754B64804A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861" y="3213156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C405AFF7-83B6-46CD-B87C-D588EA79C4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718" y="3458753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A37E53E1-22D0-4F10-B07B-CF84E58A17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783" y="4846475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E704F7AA-C06C-477E-8519-05121946C6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61" y="3782450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97822304-FF62-40AD-B884-AEFA149E2E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846" y="4092144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3BCD4BD3-F404-4B25-A40D-167D92BB87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498" y="4062651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Obraz 38">
            <a:extLst>
              <a:ext uri="{FF2B5EF4-FFF2-40B4-BE49-F238E27FC236}">
                <a16:creationId xmlns:a16="http://schemas.microsoft.com/office/drawing/2014/main" id="{52D9F537-3F65-4301-AF08-D40027AA8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140" y="5341358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4D84235A-B506-4A83-B024-4F31BD2EB428}"/>
              </a:ext>
            </a:extLst>
          </p:cNvPr>
          <p:cNvSpPr/>
          <p:nvPr/>
        </p:nvSpPr>
        <p:spPr>
          <a:xfrm>
            <a:off x="7262184" y="1647993"/>
            <a:ext cx="4474838" cy="448132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799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53B86280-4C1C-4FFB-8E61-A4A9C9A1F9AC}"/>
              </a:ext>
            </a:extLst>
          </p:cNvPr>
          <p:cNvGrpSpPr/>
          <p:nvPr/>
        </p:nvGrpSpPr>
        <p:grpSpPr>
          <a:xfrm>
            <a:off x="265814" y="1591130"/>
            <a:ext cx="7622956" cy="3399059"/>
            <a:chOff x="186324" y="219133"/>
            <a:chExt cx="7624942" cy="3399944"/>
          </a:xfrm>
        </p:grpSpPr>
        <p:pic>
          <p:nvPicPr>
            <p:cNvPr id="1026" name="Picture 2" descr="Znalezione obrazy dla zapytania mapa Åwiata konturowa pixabay">
              <a:extLst>
                <a:ext uri="{FF2B5EF4-FFF2-40B4-BE49-F238E27FC236}">
                  <a16:creationId xmlns:a16="http://schemas.microsoft.com/office/drawing/2014/main" id="{78D2D184-17BF-48E2-867B-E0B289897A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45" y="219133"/>
              <a:ext cx="6647548" cy="3399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DF1385C7-8CE0-4D78-943D-D0FDAFE44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503" y="1260290"/>
              <a:ext cx="218701" cy="2159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364058B5-FBC3-46D1-AE0B-340028F24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00" y="1145381"/>
              <a:ext cx="218701" cy="2159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5BC11776-0ED9-4A5C-9A39-B3F46D3E6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797" y="882703"/>
              <a:ext cx="218701" cy="2159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8A33D81D-EA22-46E4-BBF5-168480D97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547" y="612590"/>
              <a:ext cx="218701" cy="2159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9EB5E73A-7864-4FA6-9766-C4EC28E26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0045" y="2698468"/>
              <a:ext cx="218701" cy="2159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5" name="Obraz 24">
              <a:extLst>
                <a:ext uri="{FF2B5EF4-FFF2-40B4-BE49-F238E27FC236}">
                  <a16:creationId xmlns:a16="http://schemas.microsoft.com/office/drawing/2014/main" id="{D99E1C94-2087-49C4-BF7E-D4ACD4F48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242" y="1647529"/>
              <a:ext cx="218701" cy="2159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F69C45F0-501C-474E-BEE9-0E1CA748A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3476" y="1004414"/>
              <a:ext cx="218701" cy="2159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" name="Obraz 26">
              <a:extLst>
                <a:ext uri="{FF2B5EF4-FFF2-40B4-BE49-F238E27FC236}">
                  <a16:creationId xmlns:a16="http://schemas.microsoft.com/office/drawing/2014/main" id="{F975A59F-F509-44D5-9C12-3BDCDB89C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466" y="578445"/>
              <a:ext cx="218701" cy="2159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1" name="Obraz 30">
              <a:extLst>
                <a:ext uri="{FF2B5EF4-FFF2-40B4-BE49-F238E27FC236}">
                  <a16:creationId xmlns:a16="http://schemas.microsoft.com/office/drawing/2014/main" id="{5B620401-14D8-485A-BE3C-4029E6462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172" y="1031558"/>
              <a:ext cx="218701" cy="2159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0" name="Prostokąt: zaokrąglone rogi 39">
              <a:extLst>
                <a:ext uri="{FF2B5EF4-FFF2-40B4-BE49-F238E27FC236}">
                  <a16:creationId xmlns:a16="http://schemas.microsoft.com/office/drawing/2014/main" id="{BAD677D4-26DE-4662-B098-BE9E8372096E}"/>
                </a:ext>
              </a:extLst>
            </p:cNvPr>
            <p:cNvSpPr/>
            <p:nvPr/>
          </p:nvSpPr>
          <p:spPr>
            <a:xfrm>
              <a:off x="3247133" y="514249"/>
              <a:ext cx="930914" cy="711891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799"/>
            </a:p>
          </p:txBody>
        </p:sp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id="{4B98752F-2273-45F8-8325-C3646662603A}"/>
                </a:ext>
              </a:extLst>
            </p:cNvPr>
            <p:cNvSpPr txBox="1"/>
            <p:nvPr/>
          </p:nvSpPr>
          <p:spPr>
            <a:xfrm>
              <a:off x="1910940" y="672489"/>
              <a:ext cx="1294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/>
                <a:t>Kanada</a:t>
              </a:r>
            </a:p>
          </p:txBody>
        </p:sp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id="{649991A6-2777-4606-857B-399CD943404F}"/>
                </a:ext>
              </a:extLst>
            </p:cNvPr>
            <p:cNvSpPr txBox="1"/>
            <p:nvPr/>
          </p:nvSpPr>
          <p:spPr>
            <a:xfrm>
              <a:off x="1925749" y="939394"/>
              <a:ext cx="1294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/>
                <a:t>USA- Chicago</a:t>
              </a:r>
            </a:p>
          </p:txBody>
        </p:sp>
        <p:sp>
          <p:nvSpPr>
            <p:cNvPr id="42" name="pole tekstowe 41">
              <a:extLst>
                <a:ext uri="{FF2B5EF4-FFF2-40B4-BE49-F238E27FC236}">
                  <a16:creationId xmlns:a16="http://schemas.microsoft.com/office/drawing/2014/main" id="{D568A0A4-83EC-4981-9720-FD7F2669402A}"/>
                </a:ext>
              </a:extLst>
            </p:cNvPr>
            <p:cNvSpPr txBox="1"/>
            <p:nvPr/>
          </p:nvSpPr>
          <p:spPr>
            <a:xfrm>
              <a:off x="1910939" y="1389216"/>
              <a:ext cx="15065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/>
                <a:t>USA- Nowy Jork</a:t>
              </a:r>
            </a:p>
          </p:txBody>
        </p:sp>
        <p:sp>
          <p:nvSpPr>
            <p:cNvPr id="43" name="pole tekstowe 42">
              <a:extLst>
                <a:ext uri="{FF2B5EF4-FFF2-40B4-BE49-F238E27FC236}">
                  <a16:creationId xmlns:a16="http://schemas.microsoft.com/office/drawing/2014/main" id="{FBBBE7AD-FC1E-4489-AB33-0E357088D02B}"/>
                </a:ext>
              </a:extLst>
            </p:cNvPr>
            <p:cNvSpPr txBox="1"/>
            <p:nvPr/>
          </p:nvSpPr>
          <p:spPr>
            <a:xfrm>
              <a:off x="186324" y="1376097"/>
              <a:ext cx="1903531" cy="52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/>
                <a:t>USA- Dallas</a:t>
              </a:r>
              <a:br>
                <a:rPr lang="pl-PL" sz="1400" dirty="0"/>
              </a:br>
              <a:r>
                <a:rPr lang="pl-PL" sz="1400" dirty="0"/>
                <a:t>i Toronto</a:t>
              </a:r>
            </a:p>
          </p:txBody>
        </p:sp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80728A73-172A-44F4-858C-54F6CF245226}"/>
                </a:ext>
              </a:extLst>
            </p:cNvPr>
            <p:cNvSpPr txBox="1"/>
            <p:nvPr/>
          </p:nvSpPr>
          <p:spPr>
            <a:xfrm>
              <a:off x="3853631" y="1235327"/>
              <a:ext cx="1903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/>
                <a:t>Armenia</a:t>
              </a:r>
            </a:p>
          </p:txBody>
        </p:sp>
        <p:sp>
          <p:nvSpPr>
            <p:cNvPr id="45" name="pole tekstowe 44">
              <a:extLst>
                <a:ext uri="{FF2B5EF4-FFF2-40B4-BE49-F238E27FC236}">
                  <a16:creationId xmlns:a16="http://schemas.microsoft.com/office/drawing/2014/main" id="{8EA5FF93-7F5D-4352-93D9-8F2B784C3860}"/>
                </a:ext>
              </a:extLst>
            </p:cNvPr>
            <p:cNvSpPr txBox="1"/>
            <p:nvPr/>
          </p:nvSpPr>
          <p:spPr>
            <a:xfrm>
              <a:off x="4853949" y="976323"/>
              <a:ext cx="1903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/>
                <a:t>Kazachstan</a:t>
              </a:r>
            </a:p>
          </p:txBody>
        </p:sp>
        <p:sp>
          <p:nvSpPr>
            <p:cNvPr id="46" name="pole tekstowe 45">
              <a:extLst>
                <a:ext uri="{FF2B5EF4-FFF2-40B4-BE49-F238E27FC236}">
                  <a16:creationId xmlns:a16="http://schemas.microsoft.com/office/drawing/2014/main" id="{7CC6DE73-3397-48CC-8743-071A2C5C8FA8}"/>
                </a:ext>
              </a:extLst>
            </p:cNvPr>
            <p:cNvSpPr txBox="1"/>
            <p:nvPr/>
          </p:nvSpPr>
          <p:spPr>
            <a:xfrm>
              <a:off x="5097602" y="606860"/>
              <a:ext cx="1903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/>
                <a:t>Rosja</a:t>
              </a:r>
            </a:p>
          </p:txBody>
        </p:sp>
        <p:sp>
          <p:nvSpPr>
            <p:cNvPr id="47" name="pole tekstowe 46">
              <a:extLst>
                <a:ext uri="{FF2B5EF4-FFF2-40B4-BE49-F238E27FC236}">
                  <a16:creationId xmlns:a16="http://schemas.microsoft.com/office/drawing/2014/main" id="{EA6D8CF4-626D-4112-8E22-EE2E711CAE1B}"/>
                </a:ext>
              </a:extLst>
            </p:cNvPr>
            <p:cNvSpPr txBox="1"/>
            <p:nvPr/>
          </p:nvSpPr>
          <p:spPr>
            <a:xfrm>
              <a:off x="4240202" y="1828543"/>
              <a:ext cx="1903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/>
                <a:t>Katar</a:t>
              </a:r>
            </a:p>
          </p:txBody>
        </p:sp>
        <p:sp>
          <p:nvSpPr>
            <p:cNvPr id="48" name="pole tekstowe 47">
              <a:extLst>
                <a:ext uri="{FF2B5EF4-FFF2-40B4-BE49-F238E27FC236}">
                  <a16:creationId xmlns:a16="http://schemas.microsoft.com/office/drawing/2014/main" id="{F50085BC-F0E8-4F98-9B98-477573C042AB}"/>
                </a:ext>
              </a:extLst>
            </p:cNvPr>
            <p:cNvSpPr txBox="1"/>
            <p:nvPr/>
          </p:nvSpPr>
          <p:spPr>
            <a:xfrm>
              <a:off x="5907735" y="2955254"/>
              <a:ext cx="1903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/>
                <a:t>Australia</a:t>
              </a:r>
            </a:p>
          </p:txBody>
        </p:sp>
      </p:grp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91A648BC-EAD8-4312-991D-FC991C98B9EF}"/>
              </a:ext>
            </a:extLst>
          </p:cNvPr>
          <p:cNvSpPr txBox="1"/>
          <p:nvPr/>
        </p:nvSpPr>
        <p:spPr>
          <a:xfrm>
            <a:off x="7317021" y="4287761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Irlandia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57CF77A1-6941-44DD-B928-9D6DA53441BD}"/>
              </a:ext>
            </a:extLst>
          </p:cNvPr>
          <p:cNvSpPr txBox="1"/>
          <p:nvPr/>
        </p:nvSpPr>
        <p:spPr>
          <a:xfrm>
            <a:off x="7317022" y="3453007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Islandia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32C1EBBA-6906-4AAB-B6B8-71B4E339E103}"/>
              </a:ext>
            </a:extLst>
          </p:cNvPr>
          <p:cNvSpPr txBox="1"/>
          <p:nvPr/>
        </p:nvSpPr>
        <p:spPr>
          <a:xfrm>
            <a:off x="8202105" y="3696438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UK - Szkocja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7BF8A1A5-E140-4C46-B8E6-3DA489F61F58}"/>
              </a:ext>
            </a:extLst>
          </p:cNvPr>
          <p:cNvSpPr txBox="1"/>
          <p:nvPr/>
        </p:nvSpPr>
        <p:spPr>
          <a:xfrm>
            <a:off x="7536079" y="4454274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UK - Anglia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A32A0705-AB5D-48E3-8A06-AFAA6FA543B4}"/>
              </a:ext>
            </a:extLst>
          </p:cNvPr>
          <p:cNvSpPr txBox="1"/>
          <p:nvPr/>
        </p:nvSpPr>
        <p:spPr>
          <a:xfrm>
            <a:off x="7739182" y="5673864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Hiszpania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668660B5-A4A4-4374-9C29-9680E5F8A687}"/>
              </a:ext>
            </a:extLst>
          </p:cNvPr>
          <p:cNvSpPr txBox="1"/>
          <p:nvPr/>
        </p:nvSpPr>
        <p:spPr>
          <a:xfrm>
            <a:off x="8280605" y="5071892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Francja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655550C8-8B35-4E7D-9D10-43371C5CA4B9}"/>
              </a:ext>
            </a:extLst>
          </p:cNvPr>
          <p:cNvSpPr txBox="1"/>
          <p:nvPr/>
        </p:nvSpPr>
        <p:spPr>
          <a:xfrm>
            <a:off x="8472055" y="4554290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Belgia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FA2A9825-8D9F-4FFE-9941-034CD0E63B12}"/>
              </a:ext>
            </a:extLst>
          </p:cNvPr>
          <p:cNvSpPr txBox="1"/>
          <p:nvPr/>
        </p:nvSpPr>
        <p:spPr>
          <a:xfrm>
            <a:off x="8351897" y="3927836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Holandia</a:t>
            </a: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1E23FFA9-529B-488F-A2F7-C249493850FC}"/>
              </a:ext>
            </a:extLst>
          </p:cNvPr>
          <p:cNvSpPr txBox="1"/>
          <p:nvPr/>
        </p:nvSpPr>
        <p:spPr>
          <a:xfrm>
            <a:off x="8776942" y="4223110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Niemcy</a:t>
            </a:r>
          </a:p>
        </p:txBody>
      </p:sp>
      <p:sp>
        <p:nvSpPr>
          <p:cNvPr id="58" name="pole tekstowe 57">
            <a:extLst>
              <a:ext uri="{FF2B5EF4-FFF2-40B4-BE49-F238E27FC236}">
                <a16:creationId xmlns:a16="http://schemas.microsoft.com/office/drawing/2014/main" id="{8CE3DB88-4DB4-4988-9AEE-815FEBDABC50}"/>
              </a:ext>
            </a:extLst>
          </p:cNvPr>
          <p:cNvSpPr txBox="1"/>
          <p:nvPr/>
        </p:nvSpPr>
        <p:spPr>
          <a:xfrm>
            <a:off x="9061091" y="4571387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Czechy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45D25392-086D-4522-AFA4-7DB5C8D4E876}"/>
              </a:ext>
            </a:extLst>
          </p:cNvPr>
          <p:cNvSpPr txBox="1"/>
          <p:nvPr/>
        </p:nvSpPr>
        <p:spPr>
          <a:xfrm>
            <a:off x="9394909" y="4861987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Węgry</a:t>
            </a:r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409E4289-7A84-4666-B838-B8208B6B3EA2}"/>
              </a:ext>
            </a:extLst>
          </p:cNvPr>
          <p:cNvSpPr txBox="1"/>
          <p:nvPr/>
        </p:nvSpPr>
        <p:spPr>
          <a:xfrm>
            <a:off x="8937953" y="5437624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Włochy</a:t>
            </a:r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15D5C67C-09A7-4E70-97AD-CFA9D34937C7}"/>
              </a:ext>
            </a:extLst>
          </p:cNvPr>
          <p:cNvSpPr txBox="1"/>
          <p:nvPr/>
        </p:nvSpPr>
        <p:spPr>
          <a:xfrm>
            <a:off x="10402825" y="5551115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Turcja</a:t>
            </a: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32E17894-F014-43E1-BA30-180DC7562795}"/>
              </a:ext>
            </a:extLst>
          </p:cNvPr>
          <p:cNvSpPr txBox="1"/>
          <p:nvPr/>
        </p:nvSpPr>
        <p:spPr>
          <a:xfrm>
            <a:off x="9833988" y="4985421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Rumunia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DDB7E7D7-43C7-47C0-9F67-66C78720D661}"/>
              </a:ext>
            </a:extLst>
          </p:cNvPr>
          <p:cNvSpPr txBox="1"/>
          <p:nvPr/>
        </p:nvSpPr>
        <p:spPr>
          <a:xfrm>
            <a:off x="10574091" y="4597459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Ukraina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03AB9A50-451E-4DCE-9B0A-CB908CBC6717}"/>
              </a:ext>
            </a:extLst>
          </p:cNvPr>
          <p:cNvSpPr txBox="1"/>
          <p:nvPr/>
        </p:nvSpPr>
        <p:spPr>
          <a:xfrm>
            <a:off x="10533282" y="4184157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Białoruś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AF030C23-B349-48C9-8AD5-DE9195585250}"/>
              </a:ext>
            </a:extLst>
          </p:cNvPr>
          <p:cNvSpPr txBox="1"/>
          <p:nvPr/>
        </p:nvSpPr>
        <p:spPr>
          <a:xfrm>
            <a:off x="10326223" y="3825693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Litwa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EDA9C44C-F538-433A-9D3C-26D46FFB0CCA}"/>
              </a:ext>
            </a:extLst>
          </p:cNvPr>
          <p:cNvSpPr txBox="1"/>
          <p:nvPr/>
        </p:nvSpPr>
        <p:spPr>
          <a:xfrm>
            <a:off x="10089289" y="3599849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Łotwa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17B3174C-8C87-4FB2-A11F-7F8D5D7A0F0E}"/>
              </a:ext>
            </a:extLst>
          </p:cNvPr>
          <p:cNvSpPr txBox="1"/>
          <p:nvPr/>
        </p:nvSpPr>
        <p:spPr>
          <a:xfrm>
            <a:off x="10337602" y="3345366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Estonia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172BCB8E-B487-4DA9-839A-CAED358221C6}"/>
              </a:ext>
            </a:extLst>
          </p:cNvPr>
          <p:cNvSpPr txBox="1"/>
          <p:nvPr/>
        </p:nvSpPr>
        <p:spPr>
          <a:xfrm>
            <a:off x="8183941" y="2987259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Norwegia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2D0BE5AF-6EAD-4B1F-8469-F2A49D4C479C}"/>
              </a:ext>
            </a:extLst>
          </p:cNvPr>
          <p:cNvSpPr txBox="1"/>
          <p:nvPr/>
        </p:nvSpPr>
        <p:spPr>
          <a:xfrm>
            <a:off x="9186949" y="3665240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Szwecja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4B0F553-16F5-4E0F-B8FF-1A8FECACAD98}"/>
              </a:ext>
            </a:extLst>
          </p:cNvPr>
          <p:cNvSpPr txBox="1"/>
          <p:nvPr/>
        </p:nvSpPr>
        <p:spPr>
          <a:xfrm>
            <a:off x="3313444" y="365854"/>
            <a:ext cx="8304588" cy="76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399" b="1" dirty="0">
                <a:solidFill>
                  <a:srgbClr val="E31E24"/>
                </a:solidFill>
                <a:latin typeface="+mj-lt"/>
              </a:rPr>
              <a:t>Wsparcie edukacji polonijnej</a:t>
            </a:r>
          </a:p>
        </p:txBody>
      </p:sp>
      <p:pic>
        <p:nvPicPr>
          <p:cNvPr id="71" name="Obraz 70">
            <a:extLst>
              <a:ext uri="{FF2B5EF4-FFF2-40B4-BE49-F238E27FC236}">
                <a16:creationId xmlns:a16="http://schemas.microsoft.com/office/drawing/2014/main" id="{57B01E92-65F0-4064-8667-9B72CAD16F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71" y="2594565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2" name="Obraz 71">
            <a:extLst>
              <a:ext uri="{FF2B5EF4-FFF2-40B4-BE49-F238E27FC236}">
                <a16:creationId xmlns:a16="http://schemas.microsoft.com/office/drawing/2014/main" id="{94693D04-2FCB-43D4-9CB2-19A83EA8E5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47" y="2639871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" name="Obraz 72">
            <a:extLst>
              <a:ext uri="{FF2B5EF4-FFF2-40B4-BE49-F238E27FC236}">
                <a16:creationId xmlns:a16="http://schemas.microsoft.com/office/drawing/2014/main" id="{588F3108-7B18-4983-AF59-49D96D52C3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07" y="3652782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4" name="Obraz 73">
            <a:extLst>
              <a:ext uri="{FF2B5EF4-FFF2-40B4-BE49-F238E27FC236}">
                <a16:creationId xmlns:a16="http://schemas.microsoft.com/office/drawing/2014/main" id="{D55B72C1-2848-4BA0-82AB-4434BE10CA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66" y="3123618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5" name="Obraz 74">
            <a:extLst>
              <a:ext uri="{FF2B5EF4-FFF2-40B4-BE49-F238E27FC236}">
                <a16:creationId xmlns:a16="http://schemas.microsoft.com/office/drawing/2014/main" id="{1334EEB4-9B87-412B-BF2D-9B034B28E9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2" y="3541387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6" name="Obraz 75">
            <a:extLst>
              <a:ext uri="{FF2B5EF4-FFF2-40B4-BE49-F238E27FC236}">
                <a16:creationId xmlns:a16="http://schemas.microsoft.com/office/drawing/2014/main" id="{50355894-3B9A-4412-9BA5-EF9E59E7F9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91" y="4115188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7" name="Obraz 76">
            <a:extLst>
              <a:ext uri="{FF2B5EF4-FFF2-40B4-BE49-F238E27FC236}">
                <a16:creationId xmlns:a16="http://schemas.microsoft.com/office/drawing/2014/main" id="{AAB7E20C-4888-49CD-9551-4C8BBAF55E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54" y="2136941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8" name="Obraz 77">
            <a:extLst>
              <a:ext uri="{FF2B5EF4-FFF2-40B4-BE49-F238E27FC236}">
                <a16:creationId xmlns:a16="http://schemas.microsoft.com/office/drawing/2014/main" id="{EE62AF00-F1AD-42E4-B062-DE8455F173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34" y="2127326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0" name="Obraz 79">
            <a:extLst>
              <a:ext uri="{FF2B5EF4-FFF2-40B4-BE49-F238E27FC236}">
                <a16:creationId xmlns:a16="http://schemas.microsoft.com/office/drawing/2014/main" id="{7CCC1CA1-3FCA-4CFB-87FD-B22D9401E8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71" y="3984222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1" name="pole tekstowe 80">
            <a:extLst>
              <a:ext uri="{FF2B5EF4-FFF2-40B4-BE49-F238E27FC236}">
                <a16:creationId xmlns:a16="http://schemas.microsoft.com/office/drawing/2014/main" id="{2B6AF7D7-20C1-48E0-9597-9970C71F80D3}"/>
              </a:ext>
            </a:extLst>
          </p:cNvPr>
          <p:cNvSpPr txBox="1"/>
          <p:nvPr/>
        </p:nvSpPr>
        <p:spPr>
          <a:xfrm>
            <a:off x="4418837" y="2481840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Gruzja</a:t>
            </a:r>
          </a:p>
        </p:txBody>
      </p:sp>
      <p:sp>
        <p:nvSpPr>
          <p:cNvPr id="82" name="pole tekstowe 81">
            <a:extLst>
              <a:ext uri="{FF2B5EF4-FFF2-40B4-BE49-F238E27FC236}">
                <a16:creationId xmlns:a16="http://schemas.microsoft.com/office/drawing/2014/main" id="{8ED41498-79C5-40F3-A5A1-300B6A470DAC}"/>
              </a:ext>
            </a:extLst>
          </p:cNvPr>
          <p:cNvSpPr txBox="1"/>
          <p:nvPr/>
        </p:nvSpPr>
        <p:spPr>
          <a:xfrm>
            <a:off x="4597075" y="2088173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Azerbejdżan</a:t>
            </a:r>
          </a:p>
        </p:txBody>
      </p:sp>
      <p:sp>
        <p:nvSpPr>
          <p:cNvPr id="83" name="pole tekstowe 82">
            <a:extLst>
              <a:ext uri="{FF2B5EF4-FFF2-40B4-BE49-F238E27FC236}">
                <a16:creationId xmlns:a16="http://schemas.microsoft.com/office/drawing/2014/main" id="{70A7F662-33B5-473B-9DB6-21D979B75DD5}"/>
              </a:ext>
            </a:extLst>
          </p:cNvPr>
          <p:cNvSpPr txBox="1"/>
          <p:nvPr/>
        </p:nvSpPr>
        <p:spPr>
          <a:xfrm>
            <a:off x="4291013" y="1932065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Uzbekistan</a:t>
            </a:r>
          </a:p>
        </p:txBody>
      </p:sp>
      <p:sp>
        <p:nvSpPr>
          <p:cNvPr id="84" name="pole tekstowe 83">
            <a:extLst>
              <a:ext uri="{FF2B5EF4-FFF2-40B4-BE49-F238E27FC236}">
                <a16:creationId xmlns:a16="http://schemas.microsoft.com/office/drawing/2014/main" id="{04E04B1A-7981-409B-944C-E3C80C429A6F}"/>
              </a:ext>
            </a:extLst>
          </p:cNvPr>
          <p:cNvSpPr txBox="1"/>
          <p:nvPr/>
        </p:nvSpPr>
        <p:spPr>
          <a:xfrm>
            <a:off x="3700951" y="2813107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Tunezja</a:t>
            </a:r>
          </a:p>
        </p:txBody>
      </p:sp>
      <p:sp>
        <p:nvSpPr>
          <p:cNvPr id="85" name="pole tekstowe 84">
            <a:extLst>
              <a:ext uri="{FF2B5EF4-FFF2-40B4-BE49-F238E27FC236}">
                <a16:creationId xmlns:a16="http://schemas.microsoft.com/office/drawing/2014/main" id="{2CD04F6A-D3EA-4249-8A77-98217CEF4FB8}"/>
              </a:ext>
            </a:extLst>
          </p:cNvPr>
          <p:cNvSpPr txBox="1"/>
          <p:nvPr/>
        </p:nvSpPr>
        <p:spPr>
          <a:xfrm>
            <a:off x="3176017" y="2861764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Egipt</a:t>
            </a:r>
          </a:p>
        </p:txBody>
      </p:sp>
      <p:sp>
        <p:nvSpPr>
          <p:cNvPr id="86" name="pole tekstowe 85">
            <a:extLst>
              <a:ext uri="{FF2B5EF4-FFF2-40B4-BE49-F238E27FC236}">
                <a16:creationId xmlns:a16="http://schemas.microsoft.com/office/drawing/2014/main" id="{3ADAE024-B442-4E63-88EA-1AA87098FC05}"/>
              </a:ext>
            </a:extLst>
          </p:cNvPr>
          <p:cNvSpPr txBox="1"/>
          <p:nvPr/>
        </p:nvSpPr>
        <p:spPr>
          <a:xfrm>
            <a:off x="2633249" y="3635117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Brazylia</a:t>
            </a:r>
          </a:p>
        </p:txBody>
      </p:sp>
      <p:sp>
        <p:nvSpPr>
          <p:cNvPr id="87" name="pole tekstowe 86">
            <a:extLst>
              <a:ext uri="{FF2B5EF4-FFF2-40B4-BE49-F238E27FC236}">
                <a16:creationId xmlns:a16="http://schemas.microsoft.com/office/drawing/2014/main" id="{E6F9CAB1-800D-4A8A-87C2-AC99ABB0108B}"/>
              </a:ext>
            </a:extLst>
          </p:cNvPr>
          <p:cNvSpPr txBox="1"/>
          <p:nvPr/>
        </p:nvSpPr>
        <p:spPr>
          <a:xfrm>
            <a:off x="1713377" y="3151056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Wenezuela</a:t>
            </a:r>
          </a:p>
        </p:txBody>
      </p:sp>
      <p:sp>
        <p:nvSpPr>
          <p:cNvPr id="88" name="pole tekstowe 87">
            <a:extLst>
              <a:ext uri="{FF2B5EF4-FFF2-40B4-BE49-F238E27FC236}">
                <a16:creationId xmlns:a16="http://schemas.microsoft.com/office/drawing/2014/main" id="{B5F2ED76-5D8E-4A57-A783-72A3A303FF28}"/>
              </a:ext>
            </a:extLst>
          </p:cNvPr>
          <p:cNvSpPr txBox="1"/>
          <p:nvPr/>
        </p:nvSpPr>
        <p:spPr>
          <a:xfrm>
            <a:off x="2043215" y="3400513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Argentyna</a:t>
            </a:r>
          </a:p>
        </p:txBody>
      </p:sp>
      <p:sp>
        <p:nvSpPr>
          <p:cNvPr id="89" name="pole tekstowe 88">
            <a:extLst>
              <a:ext uri="{FF2B5EF4-FFF2-40B4-BE49-F238E27FC236}">
                <a16:creationId xmlns:a16="http://schemas.microsoft.com/office/drawing/2014/main" id="{CB854B62-09F8-49D1-887A-48074F599C07}"/>
              </a:ext>
            </a:extLst>
          </p:cNvPr>
          <p:cNvSpPr txBox="1"/>
          <p:nvPr/>
        </p:nvSpPr>
        <p:spPr>
          <a:xfrm>
            <a:off x="2005942" y="3938193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Chile</a:t>
            </a:r>
          </a:p>
        </p:txBody>
      </p:sp>
      <p:pic>
        <p:nvPicPr>
          <p:cNvPr id="90" name="Obraz 89">
            <a:extLst>
              <a:ext uri="{FF2B5EF4-FFF2-40B4-BE49-F238E27FC236}">
                <a16:creationId xmlns:a16="http://schemas.microsoft.com/office/drawing/2014/main" id="{72ECCD51-541B-4E16-8282-F83D07904C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524" y="5216850"/>
            <a:ext cx="218644" cy="21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1" name="pole tekstowe 90">
            <a:extLst>
              <a:ext uri="{FF2B5EF4-FFF2-40B4-BE49-F238E27FC236}">
                <a16:creationId xmlns:a16="http://schemas.microsoft.com/office/drawing/2014/main" id="{5C7140C3-049D-4000-8ED4-B6CF6E507653}"/>
              </a:ext>
            </a:extLst>
          </p:cNvPr>
          <p:cNvSpPr txBox="1"/>
          <p:nvPr/>
        </p:nvSpPr>
        <p:spPr>
          <a:xfrm>
            <a:off x="7315302" y="5430928"/>
            <a:ext cx="190303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Portugalia</a:t>
            </a:r>
          </a:p>
        </p:txBody>
      </p:sp>
    </p:spTree>
    <p:extLst>
      <p:ext uri="{BB962C8B-B14F-4D97-AF65-F5344CB8AC3E}">
        <p14:creationId xmlns:p14="http://schemas.microsoft.com/office/powerpoint/2010/main" val="36137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l-PL" b="1" dirty="0">
                <a:solidFill>
                  <a:srgbClr val="E31E24"/>
                </a:solidFill>
                <a:latin typeface="Century Gothic" panose="020B0502020202020204" pitchFamily="34" charset="0"/>
              </a:rPr>
              <a:t>Cele Projektu:</a:t>
            </a:r>
            <a:br>
              <a:rPr lang="pl-PL" b="1" dirty="0">
                <a:solidFill>
                  <a:srgbClr val="E31E24"/>
                </a:solidFill>
                <a:latin typeface="Century Gothic" panose="020B0502020202020204" pitchFamily="34" charset="0"/>
              </a:rPr>
            </a:br>
            <a:endParaRPr lang="pl-PL" b="1" dirty="0">
              <a:solidFill>
                <a:srgbClr val="E31E2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just"/>
            <a:r>
              <a:rPr lang="pl-PL" dirty="0"/>
              <a:t>Podnoszenie jakości pracy i rozwój polonijnych oraz polskich placówek oświatowych.</a:t>
            </a:r>
          </a:p>
          <a:p>
            <a:pPr algn="just"/>
            <a:r>
              <a:rPr lang="pl-PL" dirty="0"/>
              <a:t>Popularyzowanie wiedzy o Polsce, polskim języku, kulturze i historii poza granicami kraju.</a:t>
            </a:r>
          </a:p>
          <a:p>
            <a:pPr algn="just"/>
            <a:r>
              <a:rPr lang="pl-PL" dirty="0"/>
              <a:t>Popularyzowanie historii i dorobku Polonii oraz Polaków żyjących</a:t>
            </a:r>
            <a:br>
              <a:rPr lang="pl-PL" dirty="0"/>
            </a:br>
            <a:r>
              <a:rPr lang="pl-PL" dirty="0"/>
              <a:t>za granicą w szkołach na terenie Polski.</a:t>
            </a:r>
          </a:p>
          <a:p>
            <a:pPr algn="just"/>
            <a:r>
              <a:rPr lang="pl-PL" dirty="0"/>
              <a:t>Wymiana doświadczeń placówek partnerskich.</a:t>
            </a:r>
          </a:p>
          <a:p>
            <a:pPr algn="just"/>
            <a:r>
              <a:rPr lang="pl-PL" dirty="0"/>
              <a:t>Wspieranie w rozwoju psychofizycznym i społecznym dzieci</a:t>
            </a:r>
            <a:br>
              <a:rPr lang="pl-PL" dirty="0"/>
            </a:br>
            <a:r>
              <a:rPr lang="pl-PL" dirty="0"/>
              <a:t>i młodzieży poprzez aktywizację, współpracę, inicjatywy</a:t>
            </a:r>
            <a:br>
              <a:rPr lang="pl-PL" dirty="0"/>
            </a:br>
            <a:r>
              <a:rPr lang="pl-PL" dirty="0"/>
              <a:t>oraz działania edukacyjno-wychowawcze.</a:t>
            </a:r>
          </a:p>
          <a:p>
            <a:pPr algn="just"/>
            <a:r>
              <a:rPr lang="pl-PL" dirty="0"/>
              <a:t>Zdobycie Certyfikatu Szkoła 6.0. </a:t>
            </a:r>
            <a:endParaRPr lang="pl-PL" dirty="0">
              <a:latin typeface="Century Gothic" panose="020B0502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C341450-5BDB-47C9-A8C3-E64A2C6C4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5253688"/>
            <a:ext cx="3856238" cy="150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23CD50-0919-4F3D-99E3-75C0524AF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E31E24"/>
                </a:solidFill>
              </a:rPr>
              <a:t>Różne miejsca, wspólny cel</a:t>
            </a:r>
            <a:br>
              <a:rPr lang="pl-PL" b="1" dirty="0">
                <a:solidFill>
                  <a:srgbClr val="E31E24"/>
                </a:solidFill>
              </a:rPr>
            </a:br>
            <a:endParaRPr lang="pl-PL" b="1" dirty="0">
              <a:solidFill>
                <a:srgbClr val="E31E24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1E94E03-2949-4534-97EA-29F7B7B3EF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046288"/>
              </p:ext>
            </p:extLst>
          </p:nvPr>
        </p:nvGraphicFramePr>
        <p:xfrm>
          <a:off x="2710036" y="1916832"/>
          <a:ext cx="5400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663663F-A38E-4F7A-97DE-0EC04A23D5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026527"/>
              </p:ext>
            </p:extLst>
          </p:nvPr>
        </p:nvGraphicFramePr>
        <p:xfrm>
          <a:off x="7750596" y="2060848"/>
          <a:ext cx="5781376" cy="4050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4681A4E3-8295-4041-A869-B39BFF958B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5" y="2869478"/>
            <a:ext cx="2433191" cy="2433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9850310-A367-4E5F-BD7B-6604D0E13A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4298" y1="41629" x2="44298" y2="41629"/>
                        <a14:foregroundMark x1="38596" y1="39819" x2="38596" y2="39819"/>
                        <a14:foregroundMark x1="33772" y1="37104" x2="33772" y2="37104"/>
                        <a14:foregroundMark x1="58333" y1="29864" x2="58333" y2="29864"/>
                        <a14:foregroundMark x1="66667" y1="28507" x2="66667" y2="28507"/>
                        <a14:foregroundMark x1="22368" y1="36199" x2="22368" y2="36199"/>
                        <a14:foregroundMark x1="22368" y1="41629" x2="22368" y2="41629"/>
                        <a14:foregroundMark x1="23246" y1="47964" x2="23246" y2="47964"/>
                        <a14:foregroundMark x1="46930" y1="31674" x2="46930" y2="31674"/>
                        <a14:foregroundMark x1="41667" y1="28959" x2="41667" y2="28959"/>
                        <a14:foregroundMark x1="37719" y1="28054" x2="37719" y2="28054"/>
                        <a14:foregroundMark x1="32456" y1="28959" x2="32456" y2="28959"/>
                        <a14:foregroundMark x1="28947" y1="30769" x2="28947" y2="30769"/>
                        <a14:foregroundMark x1="25439" y1="32579" x2="25439" y2="32579"/>
                        <a14:foregroundMark x1="49123" y1="28054" x2="49123" y2="28054"/>
                        <a14:foregroundMark x1="53947" y1="26697" x2="53947" y2="26697"/>
                        <a14:foregroundMark x1="59211" y1="24434" x2="59211" y2="24434"/>
                        <a14:foregroundMark x1="63158" y1="24434" x2="63158" y2="24434"/>
                        <a14:foregroundMark x1="67544" y1="25339" x2="67544" y2="25339"/>
                        <a14:foregroundMark x1="71930" y1="27149" x2="71930" y2="27149"/>
                        <a14:foregroundMark x1="75439" y1="29412" x2="75439" y2="29412"/>
                        <a14:foregroundMark x1="76316" y1="34389" x2="76316" y2="34389"/>
                        <a14:foregroundMark x1="73246" y1="38009" x2="73246" y2="38009"/>
                        <a14:foregroundMark x1="71930" y1="38009" x2="71930" y2="38009"/>
                        <a14:foregroundMark x1="70614" y1="32127" x2="70614" y2="32127"/>
                        <a14:foregroundMark x1="67105" y1="34842" x2="67105" y2="34842"/>
                        <a14:foregroundMark x1="64474" y1="38462" x2="64474" y2="38462"/>
                        <a14:foregroundMark x1="59649" y1="39367" x2="59649" y2="39367"/>
                        <a14:foregroundMark x1="58772" y1="37557" x2="60526" y2="35294"/>
                        <a14:foregroundMark x1="62281" y1="33032" x2="62281" y2="31674"/>
                        <a14:foregroundMark x1="62281" y1="30769" x2="62281" y2="30769"/>
                        <a14:foregroundMark x1="55263" y1="32579" x2="55263" y2="32579"/>
                        <a14:foregroundMark x1="53509" y1="34389" x2="52632" y2="36199"/>
                        <a14:foregroundMark x1="51754" y1="39367" x2="51754" y2="42534"/>
                        <a14:foregroundMark x1="52632" y1="43891" x2="55263" y2="44344"/>
                        <a14:foregroundMark x1="61404" y1="43891" x2="62719" y2="42986"/>
                        <a14:foregroundMark x1="39035" y1="43891" x2="39035" y2="43891"/>
                        <a14:foregroundMark x1="46930" y1="47964" x2="46930" y2="47964"/>
                        <a14:foregroundMark x1="47368" y1="48416" x2="47368" y2="48416"/>
                        <a14:foregroundMark x1="47368" y1="42986" x2="47368" y2="42986"/>
                        <a14:foregroundMark x1="46053" y1="41629" x2="44298" y2="41176"/>
                        <a14:foregroundMark x1="42105" y1="38462" x2="42105" y2="38462"/>
                        <a14:foregroundMark x1="40789" y1="36199" x2="40789" y2="36199"/>
                        <a14:foregroundMark x1="38158" y1="35294" x2="38158" y2="35294"/>
                        <a14:foregroundMark x1="35965" y1="34842" x2="35965" y2="34842"/>
                        <a14:foregroundMark x1="35088" y1="34389" x2="35088" y2="34389"/>
                        <a14:foregroundMark x1="31140" y1="35747" x2="31140" y2="35747"/>
                        <a14:foregroundMark x1="28947" y1="37557" x2="28947" y2="37557"/>
                        <a14:foregroundMark x1="26754" y1="39819" x2="26754" y2="39819"/>
                        <a14:foregroundMark x1="26316" y1="42534" x2="26316" y2="42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3388668"/>
            <a:ext cx="1420416" cy="137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8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D0869E-A47B-4025-ADA3-FAAF9C75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1295400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E31E24"/>
                </a:solidFill>
              </a:rPr>
              <a:t>Współpraca Bez granic!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27DE87F-5759-4236-B220-21D527401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3" y="1173480"/>
            <a:ext cx="5638800" cy="451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49E7F06-00E9-4BD5-B104-BC6374AA1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13" y="2132856"/>
            <a:ext cx="3886200" cy="451104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Partnerzy określają formy realizacji współpracy (nieograniczone możliwości!), np.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wspólny program działań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wsparcie metodyczne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wymiana doświadczeń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innowacje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inicjatywy artystyczno-kulturalne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projekty edukacyjne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dobre narzędzia i praktyki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zjazdy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konferencje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wizyty studyjne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kursy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warsztaty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staże metodyczne</a:t>
            </a:r>
          </a:p>
        </p:txBody>
      </p:sp>
    </p:spTree>
    <p:extLst>
      <p:ext uri="{BB962C8B-B14F-4D97-AF65-F5344CB8AC3E}">
        <p14:creationId xmlns:p14="http://schemas.microsoft.com/office/powerpoint/2010/main" val="98015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l-PL" b="1" dirty="0">
                <a:solidFill>
                  <a:srgbClr val="E31E24"/>
                </a:solidFill>
                <a:latin typeface="Century Gothic" panose="020B0502020202020204" pitchFamily="34" charset="0"/>
              </a:rPr>
              <a:t>Jak zdobyć Certyfikat Szkoła 6.0?</a:t>
            </a:r>
            <a:br>
              <a:rPr lang="pl-PL" b="1" dirty="0">
                <a:solidFill>
                  <a:srgbClr val="E31E24"/>
                </a:solidFill>
                <a:latin typeface="Century Gothic" panose="020B0502020202020204" pitchFamily="34" charset="0"/>
              </a:rPr>
            </a:br>
            <a:endParaRPr lang="pl-PL" b="1" dirty="0">
              <a:solidFill>
                <a:srgbClr val="E31E2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pl-PL" dirty="0"/>
              <a:t>To proste! Wystarczą tylko 3 kroki!</a:t>
            </a:r>
          </a:p>
          <a:p>
            <a:pPr marL="45720" indent="0">
              <a:buNone/>
            </a:pPr>
            <a:r>
              <a:rPr lang="pl-PL" dirty="0"/>
              <a:t>Należy:</a:t>
            </a:r>
          </a:p>
          <a:p>
            <a:r>
              <a:rPr lang="pl-PL" dirty="0"/>
              <a:t>nawiązać współpracę ze szkołą polonijną poprzez platformę Szkoła 6.0;</a:t>
            </a:r>
          </a:p>
          <a:p>
            <a:r>
              <a:rPr lang="pl-PL" dirty="0"/>
              <a:t>objąć partnera polonijnego wsparciem merytorycznym;</a:t>
            </a:r>
          </a:p>
          <a:p>
            <a:r>
              <a:rPr lang="pl-PL" dirty="0"/>
              <a:t>zrealizować wypracowany z partnerem program działań,</a:t>
            </a:r>
            <a:br>
              <a:rPr lang="pl-PL" dirty="0"/>
            </a:br>
            <a:r>
              <a:rPr lang="pl-PL" dirty="0"/>
              <a:t>które promują wiedzę o Polonii i Polakach za granicą.</a:t>
            </a:r>
          </a:p>
          <a:p>
            <a:endParaRPr lang="pl-PL" dirty="0">
              <a:latin typeface="Century Gothic" panose="020B0502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C341450-5BDB-47C9-A8C3-E64A2C6C4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96" y="5013176"/>
            <a:ext cx="4288286" cy="167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5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21CAE-1E18-47D7-B0DC-7D94F0388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E31E24"/>
                </a:solidFill>
              </a:rPr>
              <a:t>Platforma współpracy</a:t>
            </a:r>
            <a:br>
              <a:rPr lang="pl-PL" b="1" dirty="0">
                <a:solidFill>
                  <a:srgbClr val="E31E24"/>
                </a:solidFill>
              </a:rPr>
            </a:br>
            <a:endParaRPr lang="pl-PL" b="1" dirty="0">
              <a:solidFill>
                <a:srgbClr val="E31E24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480E535-A3CA-42F2-A4DD-7542CA95E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85" y="1473123"/>
            <a:ext cx="7932052" cy="39117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16E72A3-5326-40BF-ACCD-20B84A0C66D6}"/>
              </a:ext>
            </a:extLst>
          </p:cNvPr>
          <p:cNvSpPr txBox="1"/>
          <p:nvPr/>
        </p:nvSpPr>
        <p:spPr>
          <a:xfrm>
            <a:off x="1690750" y="5805264"/>
            <a:ext cx="880732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24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www.wspolnotapolska.org.pl/szkola60</a:t>
            </a:r>
            <a:endParaRPr lang="pl-PL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3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897259-F138-40B6-AE6E-E0C79A3F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1295400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E31E24"/>
                </a:solidFill>
              </a:rPr>
              <a:t>Dlaczego warto?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C14435E-FFE7-4DE0-BE0C-051F9B5AE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838" y="685800"/>
            <a:ext cx="497475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9F02AF2-B2B7-427D-A7EF-CC52B0E1D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293" y="1981200"/>
            <a:ext cx="3970039" cy="4191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endParaRPr lang="pl-PL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poszerzamy horyzonty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rozwijamy skrzydła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motywujemy do działania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inspirujemy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wzmacniamy wiarę w siebie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budujemy kompetencje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realizujemy marzenia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idziemy z czasem</a:t>
            </a:r>
          </a:p>
        </p:txBody>
      </p:sp>
    </p:spTree>
    <p:extLst>
      <p:ext uri="{BB962C8B-B14F-4D97-AF65-F5344CB8AC3E}">
        <p14:creationId xmlns:p14="http://schemas.microsoft.com/office/powerpoint/2010/main" val="25186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zentacja Świat 16: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824_TF02804891" id="{B2D6E289-8795-4B27-95B5-76CD73673DDC}" vid="{1304A7A3-77EF-4781-867C-2700935B9F0E}"/>
    </a:ext>
  </a:extLst>
</a:theme>
</file>

<file path=ppt/theme/theme2.xml><?xml version="1.0" encoding="utf-8"?>
<a:theme xmlns:a="http://schemas.openxmlformats.org/drawingml/2006/main" name="Motyw pakietu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Seria map świata, prezentacja Świat (panoramiczna)</Template>
  <TotalTime>3365</TotalTime>
  <Words>272</Words>
  <Application>Microsoft Office PowerPoint</Application>
  <PresentationFormat>Niestandardowy</PresentationFormat>
  <Paragraphs>129</Paragraphs>
  <Slides>11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Prezentacja Świat 16:9</vt:lpstr>
      <vt:lpstr>Prezentacja programu PowerPoint</vt:lpstr>
      <vt:lpstr>STOWARZYSZENIE  „Wspólnota polska”</vt:lpstr>
      <vt:lpstr>Prezentacja programu PowerPoint</vt:lpstr>
      <vt:lpstr>Cele Projektu: </vt:lpstr>
      <vt:lpstr>Różne miejsca, wspólny cel </vt:lpstr>
      <vt:lpstr>Współpraca Bez granic!</vt:lpstr>
      <vt:lpstr>Jak zdobyć Certyfikat Szkoła 6.0? </vt:lpstr>
      <vt:lpstr>Platforma współpracy </vt:lpstr>
      <vt:lpstr>Dlaczego warto?</vt:lpstr>
      <vt:lpstr>Skontaktuj się z nami 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Kinga</dc:creator>
  <cp:lastModifiedBy>Kinga</cp:lastModifiedBy>
  <cp:revision>27</cp:revision>
  <dcterms:created xsi:type="dcterms:W3CDTF">2019-09-05T10:46:37Z</dcterms:created>
  <dcterms:modified xsi:type="dcterms:W3CDTF">2019-09-09T18:02:09Z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