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>
        <p:scale>
          <a:sx n="92" d="100"/>
          <a:sy n="92" d="100"/>
        </p:scale>
        <p:origin x="-2184" y="-9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E3EB35-A0A4-4C01-A896-CCB0A57F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3244"/>
            <a:ext cx="6003758" cy="454364"/>
          </a:xfrm>
        </p:spPr>
        <p:txBody>
          <a:bodyPr lIns="324000">
            <a:noAutofit/>
          </a:bodyPr>
          <a:lstStyle>
            <a:lvl1pPr>
              <a:defRPr sz="2400" b="1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="" xmlns:a16="http://schemas.microsoft.com/office/drawing/2014/main" id="{7560A093-BE6B-4A1D-9137-1224182D8D72}"/>
              </a:ext>
            </a:extLst>
          </p:cNvPr>
          <p:cNvSpPr/>
          <p:nvPr userDrawn="1"/>
        </p:nvSpPr>
        <p:spPr>
          <a:xfrm>
            <a:off x="252303" y="546780"/>
            <a:ext cx="8602939" cy="4638832"/>
          </a:xfrm>
          <a:prstGeom prst="roundRect">
            <a:avLst>
              <a:gd name="adj" fmla="val 5363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pl-PL" dirty="0"/>
              <a:t> 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EE21EB12-9D0E-468D-9CD5-CCCAD33DC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2784" y="58034"/>
            <a:ext cx="4338432" cy="43111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777EA65D-2B45-4FD1-B4CB-D3A6D6531E9B}"/>
              </a:ext>
            </a:extLst>
          </p:cNvPr>
          <p:cNvGrpSpPr/>
          <p:nvPr userDrawn="1"/>
        </p:nvGrpSpPr>
        <p:grpSpPr>
          <a:xfrm>
            <a:off x="5943598" y="5365341"/>
            <a:ext cx="2753016" cy="210169"/>
            <a:chOff x="699432" y="2186595"/>
            <a:chExt cx="2913402" cy="222413"/>
          </a:xfrm>
        </p:grpSpPr>
        <p:grpSp>
          <p:nvGrpSpPr>
            <p:cNvPr id="9" name="Grupa 8">
              <a:extLst>
                <a:ext uri="{FF2B5EF4-FFF2-40B4-BE49-F238E27FC236}">
                  <a16:creationId xmlns="" xmlns:a16="http://schemas.microsoft.com/office/drawing/2014/main" id="{A2B7DE94-E5B9-44ED-900B-33138443E383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25" name="pole tekstowe 24">
                <a:extLst>
                  <a:ext uri="{FF2B5EF4-FFF2-40B4-BE49-F238E27FC236}">
                    <a16:creationId xmlns="" xmlns:a16="http://schemas.microsoft.com/office/drawing/2014/main" id="{A604F6A2-0286-4B2E-9FFE-910212F1C2DB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="" xmlns:a16="http://schemas.microsoft.com/office/drawing/2014/main" id="{452F3A86-63D9-46C0-9996-CA47F232897C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="" xmlns:a16="http://schemas.microsoft.com/office/drawing/2014/main" id="{AD0FBB12-7F6F-4498-9CFA-FEF9331D30A1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="" xmlns:a16="http://schemas.microsoft.com/office/drawing/2014/main" id="{1208E3EC-BB27-4B14-B1C2-D710FFBA4959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9" name="pole tekstowe 28">
                <a:extLst>
                  <a:ext uri="{FF2B5EF4-FFF2-40B4-BE49-F238E27FC236}">
                    <a16:creationId xmlns="" xmlns:a16="http://schemas.microsoft.com/office/drawing/2014/main" id="{04CA9325-66BD-4C0A-BFF5-721EE6DD804D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="" xmlns:a16="http://schemas.microsoft.com/office/drawing/2014/main" id="{C7B6EF66-77E5-4132-B49E-5E9EA4CAC56B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FABF37FC-19BE-42F6-9923-4EE77E1D8A6F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="" xmlns:a16="http://schemas.microsoft.com/office/drawing/2014/main" id="{23BBBA78-059A-40EC-BFF4-BEB3C71A4AF3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="" xmlns:a16="http://schemas.microsoft.com/office/drawing/2014/main" id="{023B3223-D864-4926-8771-358BD6694F0D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="" xmlns:a16="http://schemas.microsoft.com/office/drawing/2014/main" id="{8B6E1B1B-40E4-4EE2-B55C-93BBE2FEDD2E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="" xmlns:a16="http://schemas.microsoft.com/office/drawing/2014/main" id="{4AE272F8-F6EE-40FF-BDC8-59B5877D9AC0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="" xmlns:a16="http://schemas.microsoft.com/office/drawing/2014/main" id="{599C978C-D38B-4F4F-AF43-23D267FA28E0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="" xmlns:a16="http://schemas.microsoft.com/office/drawing/2014/main" id="{43106A39-7EB3-42F8-ADAC-2546C33DFAE2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20" name="pole tekstowe 19">
                <a:extLst>
                  <a:ext uri="{FF2B5EF4-FFF2-40B4-BE49-F238E27FC236}">
                    <a16:creationId xmlns="" xmlns:a16="http://schemas.microsoft.com/office/drawing/2014/main" id="{1BFF772D-EFEC-4E54-8BCD-055A1563C239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82A41605-182A-4664-A48F-B02254223FE4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2" name="pole tekstowe 21">
                <a:extLst>
                  <a:ext uri="{FF2B5EF4-FFF2-40B4-BE49-F238E27FC236}">
                    <a16:creationId xmlns="" xmlns:a16="http://schemas.microsoft.com/office/drawing/2014/main" id="{B38013E0-7430-4B75-A8AE-0373BC3CBC4A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="" xmlns:a16="http://schemas.microsoft.com/office/drawing/2014/main" id="{B9C4CD09-6DE7-4B02-A174-08A9835E6312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="" xmlns:a16="http://schemas.microsoft.com/office/drawing/2014/main" id="{413720BC-A30B-4676-A414-7DB9760FD427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="" xmlns:a16="http://schemas.microsoft.com/office/drawing/2014/main" id="{E94661AC-2AF2-424B-81D1-53FA04F66721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597127C2-D41C-4A3E-A053-5C173BF09C57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06D57B82-4C77-41B3-A468-8AA5C65E8207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E89A96CB-912C-4E85-84B2-FA79CDECCEB1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35743AB2-45B5-4625-951A-2AE50CD2B12B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="" xmlns:a16="http://schemas.microsoft.com/office/drawing/2014/main" id="{C1024050-1AFF-4888-916C-ABEF00CE24F2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52B23A0C-97F3-4430-80B6-3E22A1555466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="" xmlns:a16="http://schemas.microsoft.com/office/drawing/2014/main" id="{72D5CCE9-EB51-4308-87E9-F90B78400D3C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41F54AA1-12E4-434B-8AD8-4D2C1BA885ED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8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45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433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262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673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8122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9959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630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="" xmlns:a16="http://schemas.microsoft.com/office/drawing/2014/main" id="{7560A093-BE6B-4A1D-9137-1224182D8D72}"/>
              </a:ext>
            </a:extLst>
          </p:cNvPr>
          <p:cNvSpPr/>
          <p:nvPr userDrawn="1"/>
        </p:nvSpPr>
        <p:spPr>
          <a:xfrm>
            <a:off x="252303" y="546780"/>
            <a:ext cx="8602939" cy="4638832"/>
          </a:xfrm>
          <a:prstGeom prst="roundRect">
            <a:avLst>
              <a:gd name="adj" fmla="val 5363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pl-PL" dirty="0"/>
              <a:t> 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EE21EB12-9D0E-468D-9CD5-CCCAD33DC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2784" y="58034"/>
            <a:ext cx="4338432" cy="43111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777EA65D-2B45-4FD1-B4CB-D3A6D6531E9B}"/>
              </a:ext>
            </a:extLst>
          </p:cNvPr>
          <p:cNvGrpSpPr/>
          <p:nvPr userDrawn="1"/>
        </p:nvGrpSpPr>
        <p:grpSpPr>
          <a:xfrm>
            <a:off x="5943598" y="5365341"/>
            <a:ext cx="2753016" cy="210169"/>
            <a:chOff x="699432" y="2186595"/>
            <a:chExt cx="2913402" cy="222413"/>
          </a:xfrm>
        </p:grpSpPr>
        <p:grpSp>
          <p:nvGrpSpPr>
            <p:cNvPr id="9" name="Grupa 8">
              <a:extLst>
                <a:ext uri="{FF2B5EF4-FFF2-40B4-BE49-F238E27FC236}">
                  <a16:creationId xmlns="" xmlns:a16="http://schemas.microsoft.com/office/drawing/2014/main" id="{A2B7DE94-E5B9-44ED-900B-33138443E383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25" name="pole tekstowe 24">
                <a:extLst>
                  <a:ext uri="{FF2B5EF4-FFF2-40B4-BE49-F238E27FC236}">
                    <a16:creationId xmlns="" xmlns:a16="http://schemas.microsoft.com/office/drawing/2014/main" id="{A604F6A2-0286-4B2E-9FFE-910212F1C2DB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="" xmlns:a16="http://schemas.microsoft.com/office/drawing/2014/main" id="{452F3A86-63D9-46C0-9996-CA47F232897C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="" xmlns:a16="http://schemas.microsoft.com/office/drawing/2014/main" id="{AD0FBB12-7F6F-4498-9CFA-FEF9331D30A1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="" xmlns:a16="http://schemas.microsoft.com/office/drawing/2014/main" id="{1208E3EC-BB27-4B14-B1C2-D710FFBA4959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9" name="pole tekstowe 28">
                <a:extLst>
                  <a:ext uri="{FF2B5EF4-FFF2-40B4-BE49-F238E27FC236}">
                    <a16:creationId xmlns="" xmlns:a16="http://schemas.microsoft.com/office/drawing/2014/main" id="{04CA9325-66BD-4C0A-BFF5-721EE6DD804D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="" xmlns:a16="http://schemas.microsoft.com/office/drawing/2014/main" id="{C7B6EF66-77E5-4132-B49E-5E9EA4CAC56B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FABF37FC-19BE-42F6-9923-4EE77E1D8A6F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="" xmlns:a16="http://schemas.microsoft.com/office/drawing/2014/main" id="{23BBBA78-059A-40EC-BFF4-BEB3C71A4AF3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="" xmlns:a16="http://schemas.microsoft.com/office/drawing/2014/main" id="{023B3223-D864-4926-8771-358BD6694F0D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="" xmlns:a16="http://schemas.microsoft.com/office/drawing/2014/main" id="{8B6E1B1B-40E4-4EE2-B55C-93BBE2FEDD2E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="" xmlns:a16="http://schemas.microsoft.com/office/drawing/2014/main" id="{4AE272F8-F6EE-40FF-BDC8-59B5877D9AC0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="" xmlns:a16="http://schemas.microsoft.com/office/drawing/2014/main" id="{599C978C-D38B-4F4F-AF43-23D267FA28E0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="" xmlns:a16="http://schemas.microsoft.com/office/drawing/2014/main" id="{43106A39-7EB3-42F8-ADAC-2546C33DFAE2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20" name="pole tekstowe 19">
                <a:extLst>
                  <a:ext uri="{FF2B5EF4-FFF2-40B4-BE49-F238E27FC236}">
                    <a16:creationId xmlns="" xmlns:a16="http://schemas.microsoft.com/office/drawing/2014/main" id="{1BFF772D-EFEC-4E54-8BCD-055A1563C239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82A41605-182A-4664-A48F-B02254223FE4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2" name="pole tekstowe 21">
                <a:extLst>
                  <a:ext uri="{FF2B5EF4-FFF2-40B4-BE49-F238E27FC236}">
                    <a16:creationId xmlns="" xmlns:a16="http://schemas.microsoft.com/office/drawing/2014/main" id="{B38013E0-7430-4B75-A8AE-0373BC3CBC4A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="" xmlns:a16="http://schemas.microsoft.com/office/drawing/2014/main" id="{B9C4CD09-6DE7-4B02-A174-08A9835E6312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="" xmlns:a16="http://schemas.microsoft.com/office/drawing/2014/main" id="{413720BC-A30B-4676-A414-7DB9760FD427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="" xmlns:a16="http://schemas.microsoft.com/office/drawing/2014/main" id="{E94661AC-2AF2-424B-81D1-53FA04F66721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597127C2-D41C-4A3E-A053-5C173BF09C57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06D57B82-4C77-41B3-A468-8AA5C65E8207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E89A96CB-912C-4E85-84B2-FA79CDECCEB1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35743AB2-45B5-4625-951A-2AE50CD2B12B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="" xmlns:a16="http://schemas.microsoft.com/office/drawing/2014/main" id="{C1024050-1AFF-4888-916C-ABEF00CE24F2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52B23A0C-97F3-4430-80B6-3E22A1555466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="" xmlns:a16="http://schemas.microsoft.com/office/drawing/2014/main" id="{72D5CCE9-EB51-4308-87E9-F90B78400D3C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41F54AA1-12E4-434B-8AD8-4D2C1BA885ED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E3EB35-A0A4-4C01-A896-CCB0A57F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503947"/>
            <a:ext cx="8190882" cy="3212432"/>
          </a:xfrm>
        </p:spPr>
        <p:txBody>
          <a:bodyPr lIns="324000">
            <a:noAutofit/>
          </a:bodyPr>
          <a:lstStyle>
            <a:lvl1pPr algn="ctr"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791055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rostokąt: zaokrąglone rogi 38">
            <a:extLst>
              <a:ext uri="{FF2B5EF4-FFF2-40B4-BE49-F238E27FC236}">
                <a16:creationId xmlns="" xmlns:a16="http://schemas.microsoft.com/office/drawing/2014/main" id="{8F8E2438-038A-45C1-8B71-A02F871B9F91}"/>
              </a:ext>
            </a:extLst>
          </p:cNvPr>
          <p:cNvSpPr/>
          <p:nvPr userDrawn="1"/>
        </p:nvSpPr>
        <p:spPr>
          <a:xfrm>
            <a:off x="252303" y="546780"/>
            <a:ext cx="8602939" cy="4638832"/>
          </a:xfrm>
          <a:prstGeom prst="roundRect">
            <a:avLst>
              <a:gd name="adj" fmla="val 5363"/>
            </a:avLst>
          </a:prstGeom>
          <a:solidFill>
            <a:schemeClr val="tx1"/>
          </a:solidFill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0E3EB35-A0A4-4C01-A896-CCB0A57F3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43244"/>
            <a:ext cx="6003758" cy="454364"/>
          </a:xfrm>
        </p:spPr>
        <p:txBody>
          <a:bodyPr lIns="324000">
            <a:noAutofit/>
          </a:bodyPr>
          <a:lstStyle>
            <a:lvl1pPr>
              <a:defRPr sz="2400" b="1"/>
            </a:lvl1pPr>
          </a:lstStyle>
          <a:p>
            <a:r>
              <a:rPr lang="pl-PL" dirty="0"/>
              <a:t>Kliknij, aby edytować styl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EE21EB12-9D0E-468D-9CD5-CCCAD33DC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2784" y="58034"/>
            <a:ext cx="4338432" cy="431114"/>
          </a:xfrm>
          <a:prstGeom prst="rect">
            <a:avLst/>
          </a:prstGeom>
        </p:spPr>
      </p:pic>
      <p:grpSp>
        <p:nvGrpSpPr>
          <p:cNvPr id="8" name="Grupa 7">
            <a:extLst>
              <a:ext uri="{FF2B5EF4-FFF2-40B4-BE49-F238E27FC236}">
                <a16:creationId xmlns="" xmlns:a16="http://schemas.microsoft.com/office/drawing/2014/main" id="{777EA65D-2B45-4FD1-B4CB-D3A6D6531E9B}"/>
              </a:ext>
            </a:extLst>
          </p:cNvPr>
          <p:cNvGrpSpPr/>
          <p:nvPr userDrawn="1"/>
        </p:nvGrpSpPr>
        <p:grpSpPr>
          <a:xfrm>
            <a:off x="5943598" y="5365341"/>
            <a:ext cx="2753016" cy="210169"/>
            <a:chOff x="699432" y="2186595"/>
            <a:chExt cx="2913402" cy="222413"/>
          </a:xfrm>
        </p:grpSpPr>
        <p:grpSp>
          <p:nvGrpSpPr>
            <p:cNvPr id="9" name="Grupa 8">
              <a:extLst>
                <a:ext uri="{FF2B5EF4-FFF2-40B4-BE49-F238E27FC236}">
                  <a16:creationId xmlns="" xmlns:a16="http://schemas.microsoft.com/office/drawing/2014/main" id="{A2B7DE94-E5B9-44ED-900B-33138443E383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25" name="pole tekstowe 24">
                <a:extLst>
                  <a:ext uri="{FF2B5EF4-FFF2-40B4-BE49-F238E27FC236}">
                    <a16:creationId xmlns="" xmlns:a16="http://schemas.microsoft.com/office/drawing/2014/main" id="{A604F6A2-0286-4B2E-9FFE-910212F1C2DB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="" xmlns:a16="http://schemas.microsoft.com/office/drawing/2014/main" id="{452F3A86-63D9-46C0-9996-CA47F232897C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="" xmlns:a16="http://schemas.microsoft.com/office/drawing/2014/main" id="{AD0FBB12-7F6F-4498-9CFA-FEF9331D30A1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="" xmlns:a16="http://schemas.microsoft.com/office/drawing/2014/main" id="{1208E3EC-BB27-4B14-B1C2-D710FFBA4959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9" name="pole tekstowe 28">
                <a:extLst>
                  <a:ext uri="{FF2B5EF4-FFF2-40B4-BE49-F238E27FC236}">
                    <a16:creationId xmlns="" xmlns:a16="http://schemas.microsoft.com/office/drawing/2014/main" id="{04CA9325-66BD-4C0A-BFF5-721EE6DD804D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="" xmlns:a16="http://schemas.microsoft.com/office/drawing/2014/main" id="{C7B6EF66-77E5-4132-B49E-5E9EA4CAC56B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FABF37FC-19BE-42F6-9923-4EE77E1D8A6F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2" name="pole tekstowe 31">
                <a:extLst>
                  <a:ext uri="{FF2B5EF4-FFF2-40B4-BE49-F238E27FC236}">
                    <a16:creationId xmlns="" xmlns:a16="http://schemas.microsoft.com/office/drawing/2014/main" id="{23BBBA78-059A-40EC-BFF4-BEB3C71A4AF3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3" name="pole tekstowe 32">
                <a:extLst>
                  <a:ext uri="{FF2B5EF4-FFF2-40B4-BE49-F238E27FC236}">
                    <a16:creationId xmlns="" xmlns:a16="http://schemas.microsoft.com/office/drawing/2014/main" id="{023B3223-D864-4926-8771-358BD6694F0D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4" name="pole tekstowe 33">
                <a:extLst>
                  <a:ext uri="{FF2B5EF4-FFF2-40B4-BE49-F238E27FC236}">
                    <a16:creationId xmlns="" xmlns:a16="http://schemas.microsoft.com/office/drawing/2014/main" id="{8B6E1B1B-40E4-4EE2-B55C-93BBE2FEDD2E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5" name="pole tekstowe 34">
                <a:extLst>
                  <a:ext uri="{FF2B5EF4-FFF2-40B4-BE49-F238E27FC236}">
                    <a16:creationId xmlns="" xmlns:a16="http://schemas.microsoft.com/office/drawing/2014/main" id="{4AE272F8-F6EE-40FF-BDC8-59B5877D9AC0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6" name="pole tekstowe 35">
                <a:extLst>
                  <a:ext uri="{FF2B5EF4-FFF2-40B4-BE49-F238E27FC236}">
                    <a16:creationId xmlns="" xmlns:a16="http://schemas.microsoft.com/office/drawing/2014/main" id="{599C978C-D38B-4F4F-AF43-23D267FA28E0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0" name="Grupa 9">
              <a:extLst>
                <a:ext uri="{FF2B5EF4-FFF2-40B4-BE49-F238E27FC236}">
                  <a16:creationId xmlns="" xmlns:a16="http://schemas.microsoft.com/office/drawing/2014/main" id="{43106A39-7EB3-42F8-ADAC-2546C33DFAE2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20" name="pole tekstowe 19">
                <a:extLst>
                  <a:ext uri="{FF2B5EF4-FFF2-40B4-BE49-F238E27FC236}">
                    <a16:creationId xmlns="" xmlns:a16="http://schemas.microsoft.com/office/drawing/2014/main" id="{1BFF772D-EFEC-4E54-8BCD-055A1563C239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82A41605-182A-4664-A48F-B02254223FE4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2" name="pole tekstowe 21">
                <a:extLst>
                  <a:ext uri="{FF2B5EF4-FFF2-40B4-BE49-F238E27FC236}">
                    <a16:creationId xmlns="" xmlns:a16="http://schemas.microsoft.com/office/drawing/2014/main" id="{B38013E0-7430-4B75-A8AE-0373BC3CBC4A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="" xmlns:a16="http://schemas.microsoft.com/office/drawing/2014/main" id="{B9C4CD09-6DE7-4B02-A174-08A9835E6312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="" xmlns:a16="http://schemas.microsoft.com/office/drawing/2014/main" id="{413720BC-A30B-4676-A414-7DB9760FD427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1" name="Grupa 10">
              <a:extLst>
                <a:ext uri="{FF2B5EF4-FFF2-40B4-BE49-F238E27FC236}">
                  <a16:creationId xmlns="" xmlns:a16="http://schemas.microsoft.com/office/drawing/2014/main" id="{E94661AC-2AF2-424B-81D1-53FA04F66721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597127C2-D41C-4A3E-A053-5C173BF09C57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06D57B82-4C77-41B3-A468-8AA5C65E8207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E89A96CB-912C-4E85-84B2-FA79CDECCEB1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35743AB2-45B5-4625-951A-2AE50CD2B12B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12" name="Grupa 11">
              <a:extLst>
                <a:ext uri="{FF2B5EF4-FFF2-40B4-BE49-F238E27FC236}">
                  <a16:creationId xmlns="" xmlns:a16="http://schemas.microsoft.com/office/drawing/2014/main" id="{C1024050-1AFF-4888-916C-ABEF00CE24F2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52B23A0C-97F3-4430-80B6-3E22A1555466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="" xmlns:a16="http://schemas.microsoft.com/office/drawing/2014/main" id="{72D5CCE9-EB51-4308-87E9-F90B78400D3C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41F54AA1-12E4-434B-8AD8-4D2C1BA885ED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  <p:sp>
        <p:nvSpPr>
          <p:cNvPr id="38" name="Symbol zastępczy obrazu 37">
            <a:extLst>
              <a:ext uri="{FF2B5EF4-FFF2-40B4-BE49-F238E27FC236}">
                <a16:creationId xmlns="" xmlns:a16="http://schemas.microsoft.com/office/drawing/2014/main" id="{9081B484-E3AC-44F2-BC01-B8CDCF963E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303" y="546780"/>
            <a:ext cx="8602938" cy="4638832"/>
          </a:xfrm>
          <a:custGeom>
            <a:avLst/>
            <a:gdLst>
              <a:gd name="connsiteX0" fmla="*/ 248781 w 8602938"/>
              <a:gd name="connsiteY0" fmla="*/ 0 h 4638832"/>
              <a:gd name="connsiteX1" fmla="*/ 8354158 w 8602938"/>
              <a:gd name="connsiteY1" fmla="*/ 0 h 4638832"/>
              <a:gd name="connsiteX2" fmla="*/ 8583389 w 8602938"/>
              <a:gd name="connsiteY2" fmla="*/ 151944 h 4638832"/>
              <a:gd name="connsiteX3" fmla="*/ 8602938 w 8602938"/>
              <a:gd name="connsiteY3" fmla="*/ 248776 h 4638832"/>
              <a:gd name="connsiteX4" fmla="*/ 8602938 w 8602938"/>
              <a:gd name="connsiteY4" fmla="*/ 4390056 h 4638832"/>
              <a:gd name="connsiteX5" fmla="*/ 8583389 w 8602938"/>
              <a:gd name="connsiteY5" fmla="*/ 4486888 h 4638832"/>
              <a:gd name="connsiteX6" fmla="*/ 8354158 w 8602938"/>
              <a:gd name="connsiteY6" fmla="*/ 4638832 h 4638832"/>
              <a:gd name="connsiteX7" fmla="*/ 248781 w 8602938"/>
              <a:gd name="connsiteY7" fmla="*/ 4638832 h 4638832"/>
              <a:gd name="connsiteX8" fmla="*/ 0 w 8602938"/>
              <a:gd name="connsiteY8" fmla="*/ 4390051 h 4638832"/>
              <a:gd name="connsiteX9" fmla="*/ 0 w 8602938"/>
              <a:gd name="connsiteY9" fmla="*/ 248781 h 4638832"/>
              <a:gd name="connsiteX10" fmla="*/ 248781 w 8602938"/>
              <a:gd name="connsiteY10" fmla="*/ 0 h 463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2938" h="4638832">
                <a:moveTo>
                  <a:pt x="248781" y="0"/>
                </a:moveTo>
                <a:lnTo>
                  <a:pt x="8354158" y="0"/>
                </a:lnTo>
                <a:cubicBezTo>
                  <a:pt x="8457206" y="0"/>
                  <a:pt x="8545622" y="62653"/>
                  <a:pt x="8583389" y="151944"/>
                </a:cubicBezTo>
                <a:lnTo>
                  <a:pt x="8602938" y="248776"/>
                </a:lnTo>
                <a:lnTo>
                  <a:pt x="8602938" y="4390056"/>
                </a:lnTo>
                <a:lnTo>
                  <a:pt x="8583389" y="4486888"/>
                </a:lnTo>
                <a:cubicBezTo>
                  <a:pt x="8545622" y="4576179"/>
                  <a:pt x="8457206" y="4638832"/>
                  <a:pt x="8354158" y="4638832"/>
                </a:cubicBezTo>
                <a:lnTo>
                  <a:pt x="248781" y="4638832"/>
                </a:lnTo>
                <a:cubicBezTo>
                  <a:pt x="111383" y="4638832"/>
                  <a:pt x="0" y="4527449"/>
                  <a:pt x="0" y="4390051"/>
                </a:cubicBezTo>
                <a:lnTo>
                  <a:pt x="0" y="248781"/>
                </a:lnTo>
                <a:cubicBezTo>
                  <a:pt x="0" y="111383"/>
                  <a:pt x="111383" y="0"/>
                  <a:pt x="248781" y="0"/>
                </a:cubicBezTo>
                <a:close/>
              </a:path>
            </a:pathLst>
          </a:custGeom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txBody>
          <a:bodyPr wrap="square">
            <a:no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643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04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a 1">
            <a:extLst>
              <a:ext uri="{FF2B5EF4-FFF2-40B4-BE49-F238E27FC236}">
                <a16:creationId xmlns="" xmlns:a16="http://schemas.microsoft.com/office/drawing/2014/main" id="{8303253B-BDE0-435F-B99E-C28A209A0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2784" y="58034"/>
            <a:ext cx="4338432" cy="431114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="" xmlns:a16="http://schemas.microsoft.com/office/drawing/2014/main" id="{AFED1B70-8909-44CC-A142-461D533EC71F}"/>
              </a:ext>
            </a:extLst>
          </p:cNvPr>
          <p:cNvGrpSpPr/>
          <p:nvPr userDrawn="1"/>
        </p:nvGrpSpPr>
        <p:grpSpPr>
          <a:xfrm>
            <a:off x="5943598" y="5365341"/>
            <a:ext cx="2753016" cy="210169"/>
            <a:chOff x="699432" y="2186595"/>
            <a:chExt cx="2913402" cy="222413"/>
          </a:xfrm>
        </p:grpSpPr>
        <p:grpSp>
          <p:nvGrpSpPr>
            <p:cNvPr id="4" name="Grupa 3">
              <a:extLst>
                <a:ext uri="{FF2B5EF4-FFF2-40B4-BE49-F238E27FC236}">
                  <a16:creationId xmlns="" xmlns:a16="http://schemas.microsoft.com/office/drawing/2014/main" id="{40F2E7E6-E44C-4A6F-A1D8-8540AE55429B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20" name="pole tekstowe 19">
                <a:extLst>
                  <a:ext uri="{FF2B5EF4-FFF2-40B4-BE49-F238E27FC236}">
                    <a16:creationId xmlns="" xmlns:a16="http://schemas.microsoft.com/office/drawing/2014/main" id="{CDCBEFC6-A251-47A6-A0A3-7F981531B350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C91105EF-EBC4-4FE7-B665-2041E68BA57D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2" name="pole tekstowe 21">
                <a:extLst>
                  <a:ext uri="{FF2B5EF4-FFF2-40B4-BE49-F238E27FC236}">
                    <a16:creationId xmlns="" xmlns:a16="http://schemas.microsoft.com/office/drawing/2014/main" id="{CF0982D5-DAFC-4730-BCEF-E5BB0B407C72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="" xmlns:a16="http://schemas.microsoft.com/office/drawing/2014/main" id="{EFE5DBE1-05F9-4D89-A61A-FB878E1F6A18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="" xmlns:a16="http://schemas.microsoft.com/office/drawing/2014/main" id="{75DB6F55-6E62-45D0-92C6-807509F05DBB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5" name="pole tekstowe 24">
                <a:extLst>
                  <a:ext uri="{FF2B5EF4-FFF2-40B4-BE49-F238E27FC236}">
                    <a16:creationId xmlns="" xmlns:a16="http://schemas.microsoft.com/office/drawing/2014/main" id="{31FB947E-7DB4-4BE6-A2DD-662612BCEC17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="" xmlns:a16="http://schemas.microsoft.com/office/drawing/2014/main" id="{F88BA8B8-17A4-4285-89F4-43BE0EF4D8A5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="" xmlns:a16="http://schemas.microsoft.com/office/drawing/2014/main" id="{C0C58B06-EF71-4CCB-ADE6-11B7E0D7FB1D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="" xmlns:a16="http://schemas.microsoft.com/office/drawing/2014/main" id="{D65FE260-031E-4A33-ADC8-4EBEDB2D680C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9" name="pole tekstowe 28">
                <a:extLst>
                  <a:ext uri="{FF2B5EF4-FFF2-40B4-BE49-F238E27FC236}">
                    <a16:creationId xmlns="" xmlns:a16="http://schemas.microsoft.com/office/drawing/2014/main" id="{631ED7F7-F144-4B02-9401-66A82E697B4F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="" xmlns:a16="http://schemas.microsoft.com/office/drawing/2014/main" id="{10B4C56E-94B8-4E9A-8C33-ADE5DB6ECE03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20CAA51E-826E-4528-9172-7D5F4620BA1B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="" xmlns:a16="http://schemas.microsoft.com/office/drawing/2014/main" id="{97EC6574-F7AE-459A-BB25-46AA32541F4F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1B09E6AA-8893-43DA-8CDC-893D0F806DE8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DFEB863F-6D08-421A-ABBA-C6A055E6D79D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54F10AA4-AF69-454D-B2CB-57CCFDE5576A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11EDEB29-3D14-4C01-B405-0F55E219E3FC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BAE54D98-0BB1-4514-8BB1-BD0A08A77E28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="" xmlns:a16="http://schemas.microsoft.com/office/drawing/2014/main" id="{48AD52FA-C741-497B-8756-78DA7D594223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11" name="pole tekstowe 10">
                <a:extLst>
                  <a:ext uri="{FF2B5EF4-FFF2-40B4-BE49-F238E27FC236}">
                    <a16:creationId xmlns="" xmlns:a16="http://schemas.microsoft.com/office/drawing/2014/main" id="{BFE05F46-05CF-4334-9FD1-5F2FFAA01F64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2" name="pole tekstowe 11">
                <a:extLst>
                  <a:ext uri="{FF2B5EF4-FFF2-40B4-BE49-F238E27FC236}">
                    <a16:creationId xmlns="" xmlns:a16="http://schemas.microsoft.com/office/drawing/2014/main" id="{3C8672F5-D425-4656-ADA4-7A12973F3F3A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FD3DE0A0-4485-4556-8A11-19B13E85E44D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="" xmlns:a16="http://schemas.microsoft.com/office/drawing/2014/main" id="{A9F5AEBB-92A7-49F0-AFC7-DAB4938099D6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7" name="Grupa 6">
              <a:extLst>
                <a:ext uri="{FF2B5EF4-FFF2-40B4-BE49-F238E27FC236}">
                  <a16:creationId xmlns="" xmlns:a16="http://schemas.microsoft.com/office/drawing/2014/main" id="{D7C91B5A-306F-42A7-946E-B44349AC5B2D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8" name="pole tekstowe 7">
                <a:extLst>
                  <a:ext uri="{FF2B5EF4-FFF2-40B4-BE49-F238E27FC236}">
                    <a16:creationId xmlns="" xmlns:a16="http://schemas.microsoft.com/office/drawing/2014/main" id="{F9EAD930-BBE0-4536-B618-B2BED3A0F0BC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9" name="pole tekstowe 8">
                <a:extLst>
                  <a:ext uri="{FF2B5EF4-FFF2-40B4-BE49-F238E27FC236}">
                    <a16:creationId xmlns="" xmlns:a16="http://schemas.microsoft.com/office/drawing/2014/main" id="{41292A01-9C47-4F78-914A-0083CA8B2E0B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0" name="pole tekstowe 9">
                <a:extLst>
                  <a:ext uri="{FF2B5EF4-FFF2-40B4-BE49-F238E27FC236}">
                    <a16:creationId xmlns="" xmlns:a16="http://schemas.microsoft.com/office/drawing/2014/main" id="{337F67FD-A5D2-42D4-9FEE-1AE8A44B9D49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9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3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93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7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69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C6E46-2493-4174-ACBC-D88016884AC7}" type="datetimeFigureOut">
              <a:rPr lang="pl-PL" smtClean="0"/>
              <a:t>2019-02-20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A1DC5-4779-4968-B3D6-649216FF02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799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hyperlink" Target="http://www.wroclaw.policja.gov.pl/pl/aktualnosci/wiadomosci/biezace_informacje/tytul_strony_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="" xmlns:a16="http://schemas.microsoft.com/office/drawing/2014/main" id="{272B26E9-4269-49BC-A537-3E49994D2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72" y="386245"/>
            <a:ext cx="7871056" cy="782155"/>
          </a:xfrm>
          <a:prstGeom prst="rect">
            <a:avLst/>
          </a:prstGeom>
        </p:spPr>
      </p:pic>
      <p:grpSp>
        <p:nvGrpSpPr>
          <p:cNvPr id="12" name="Grupa 11">
            <a:extLst>
              <a:ext uri="{FF2B5EF4-FFF2-40B4-BE49-F238E27FC236}">
                <a16:creationId xmlns="" xmlns:a16="http://schemas.microsoft.com/office/drawing/2014/main" id="{F6D493B1-2E1E-4A60-AA1A-0EF0F8B77561}"/>
              </a:ext>
            </a:extLst>
          </p:cNvPr>
          <p:cNvGrpSpPr/>
          <p:nvPr/>
        </p:nvGrpSpPr>
        <p:grpSpPr>
          <a:xfrm>
            <a:off x="0" y="1744409"/>
            <a:ext cx="5041900" cy="695331"/>
            <a:chOff x="0" y="1447583"/>
            <a:chExt cx="7281644" cy="1004215"/>
          </a:xfrm>
        </p:grpSpPr>
        <p:sp>
          <p:nvSpPr>
            <p:cNvPr id="13" name="Prostokąt 12">
              <a:extLst>
                <a:ext uri="{FF2B5EF4-FFF2-40B4-BE49-F238E27FC236}">
                  <a16:creationId xmlns="" xmlns:a16="http://schemas.microsoft.com/office/drawing/2014/main" id="{F177BC51-6AA8-40F3-BB15-F614C260D189}"/>
                </a:ext>
              </a:extLst>
            </p:cNvPr>
            <p:cNvSpPr/>
            <p:nvPr/>
          </p:nvSpPr>
          <p:spPr>
            <a:xfrm>
              <a:off x="0" y="1447583"/>
              <a:ext cx="7281644" cy="100421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14" name="Grupa 13">
              <a:extLst>
                <a:ext uri="{FF2B5EF4-FFF2-40B4-BE49-F238E27FC236}">
                  <a16:creationId xmlns="" xmlns:a16="http://schemas.microsoft.com/office/drawing/2014/main" id="{BAFB984F-C3F7-482F-B806-49258D5D8366}"/>
                </a:ext>
              </a:extLst>
            </p:cNvPr>
            <p:cNvGrpSpPr/>
            <p:nvPr/>
          </p:nvGrpSpPr>
          <p:grpSpPr>
            <a:xfrm>
              <a:off x="317652" y="1798418"/>
              <a:ext cx="6601817" cy="322270"/>
              <a:chOff x="317652" y="1798418"/>
              <a:chExt cx="6601817" cy="322270"/>
            </a:xfrm>
          </p:grpSpPr>
          <p:sp>
            <p:nvSpPr>
              <p:cNvPr id="15" name="Dowolny kształt: kształt 14">
                <a:extLst>
                  <a:ext uri="{FF2B5EF4-FFF2-40B4-BE49-F238E27FC236}">
                    <a16:creationId xmlns="" xmlns:a16="http://schemas.microsoft.com/office/drawing/2014/main" id="{797F1430-6C1E-453E-A785-E42235FB8654}"/>
                  </a:ext>
                </a:extLst>
              </p:cNvPr>
              <p:cNvSpPr/>
              <p:nvPr/>
            </p:nvSpPr>
            <p:spPr>
              <a:xfrm>
                <a:off x="619119" y="1798418"/>
                <a:ext cx="337491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337491" h="322270">
                    <a:moveTo>
                      <a:pt x="168746" y="0"/>
                    </a:moveTo>
                    <a:cubicBezTo>
                      <a:pt x="201420" y="264"/>
                      <a:pt x="230399" y="7290"/>
                      <a:pt x="255682" y="21077"/>
                    </a:cubicBezTo>
                    <a:cubicBezTo>
                      <a:pt x="280965" y="34865"/>
                      <a:pt x="300849" y="53827"/>
                      <a:pt x="315336" y="77963"/>
                    </a:cubicBezTo>
                    <a:cubicBezTo>
                      <a:pt x="329822" y="102099"/>
                      <a:pt x="337207" y="129823"/>
                      <a:pt x="337491" y="161134"/>
                    </a:cubicBezTo>
                    <a:cubicBezTo>
                      <a:pt x="337207" y="192446"/>
                      <a:pt x="329822" y="220169"/>
                      <a:pt x="315336" y="244306"/>
                    </a:cubicBezTo>
                    <a:cubicBezTo>
                      <a:pt x="300849" y="268442"/>
                      <a:pt x="280965" y="287404"/>
                      <a:pt x="255682" y="301192"/>
                    </a:cubicBezTo>
                    <a:cubicBezTo>
                      <a:pt x="230399" y="314979"/>
                      <a:pt x="201420" y="322005"/>
                      <a:pt x="168746" y="322270"/>
                    </a:cubicBezTo>
                    <a:cubicBezTo>
                      <a:pt x="136072" y="321997"/>
                      <a:pt x="107093" y="314938"/>
                      <a:pt x="81810" y="301092"/>
                    </a:cubicBezTo>
                    <a:cubicBezTo>
                      <a:pt x="56527" y="287247"/>
                      <a:pt x="36642" y="268252"/>
                      <a:pt x="22155" y="244107"/>
                    </a:cubicBezTo>
                    <a:cubicBezTo>
                      <a:pt x="7669" y="219962"/>
                      <a:pt x="284" y="192305"/>
                      <a:pt x="0" y="161134"/>
                    </a:cubicBezTo>
                    <a:cubicBezTo>
                      <a:pt x="284" y="129964"/>
                      <a:pt x="7669" y="102306"/>
                      <a:pt x="22155" y="78162"/>
                    </a:cubicBezTo>
                    <a:cubicBezTo>
                      <a:pt x="36642" y="54017"/>
                      <a:pt x="56527" y="35022"/>
                      <a:pt x="81810" y="21177"/>
                    </a:cubicBezTo>
                    <a:cubicBezTo>
                      <a:pt x="107093" y="7332"/>
                      <a:pt x="136072" y="273"/>
                      <a:pt x="168746" y="0"/>
                    </a:cubicBezTo>
                    <a:close/>
                    <a:moveTo>
                      <a:pt x="168746" y="50979"/>
                    </a:moveTo>
                    <a:cubicBezTo>
                      <a:pt x="136533" y="51566"/>
                      <a:pt x="110281" y="61921"/>
                      <a:pt x="89991" y="82044"/>
                    </a:cubicBezTo>
                    <a:cubicBezTo>
                      <a:pt x="69700" y="102166"/>
                      <a:pt x="59233" y="128529"/>
                      <a:pt x="58589" y="161134"/>
                    </a:cubicBezTo>
                    <a:cubicBezTo>
                      <a:pt x="59233" y="193739"/>
                      <a:pt x="69700" y="220103"/>
                      <a:pt x="89991" y="240225"/>
                    </a:cubicBezTo>
                    <a:cubicBezTo>
                      <a:pt x="110281" y="260348"/>
                      <a:pt x="136533" y="270703"/>
                      <a:pt x="168746" y="271291"/>
                    </a:cubicBezTo>
                    <a:cubicBezTo>
                      <a:pt x="200959" y="270703"/>
                      <a:pt x="227210" y="260348"/>
                      <a:pt x="247501" y="240225"/>
                    </a:cubicBezTo>
                    <a:cubicBezTo>
                      <a:pt x="267791" y="220103"/>
                      <a:pt x="278258" y="193739"/>
                      <a:pt x="278901" y="161134"/>
                    </a:cubicBezTo>
                    <a:cubicBezTo>
                      <a:pt x="278258" y="128530"/>
                      <a:pt x="267791" y="102166"/>
                      <a:pt x="247501" y="82044"/>
                    </a:cubicBezTo>
                    <a:cubicBezTo>
                      <a:pt x="227210" y="61921"/>
                      <a:pt x="200959" y="51566"/>
                      <a:pt x="168746" y="50979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6" name="Dowolny kształt: kształt 15">
                <a:extLst>
                  <a:ext uri="{FF2B5EF4-FFF2-40B4-BE49-F238E27FC236}">
                    <a16:creationId xmlns="" xmlns:a16="http://schemas.microsoft.com/office/drawing/2014/main" id="{C6515D97-C3F2-4A84-BAA7-0DC2385E477E}"/>
                  </a:ext>
                </a:extLst>
              </p:cNvPr>
              <p:cNvSpPr/>
              <p:nvPr/>
            </p:nvSpPr>
            <p:spPr>
              <a:xfrm>
                <a:off x="2358164" y="1798418"/>
                <a:ext cx="250194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250194" h="322270">
                    <a:moveTo>
                      <a:pt x="132934" y="0"/>
                    </a:moveTo>
                    <a:cubicBezTo>
                      <a:pt x="152033" y="37"/>
                      <a:pt x="170708" y="2422"/>
                      <a:pt x="188957" y="7154"/>
                    </a:cubicBezTo>
                    <a:cubicBezTo>
                      <a:pt x="207205" y="11887"/>
                      <a:pt x="223294" y="18743"/>
                      <a:pt x="237224" y="27724"/>
                    </a:cubicBezTo>
                    <a:lnTo>
                      <a:pt x="218888" y="72963"/>
                    </a:lnTo>
                    <a:cubicBezTo>
                      <a:pt x="204667" y="64674"/>
                      <a:pt x="190160" y="58488"/>
                      <a:pt x="175365" y="54404"/>
                    </a:cubicBezTo>
                    <a:cubicBezTo>
                      <a:pt x="160570" y="50321"/>
                      <a:pt x="146277" y="48283"/>
                      <a:pt x="132486" y="48293"/>
                    </a:cubicBezTo>
                    <a:cubicBezTo>
                      <a:pt x="108487" y="48582"/>
                      <a:pt x="91095" y="52713"/>
                      <a:pt x="80309" y="60684"/>
                    </a:cubicBezTo>
                    <a:cubicBezTo>
                      <a:pt x="69522" y="68655"/>
                      <a:pt x="64223" y="78728"/>
                      <a:pt x="64409" y="90904"/>
                    </a:cubicBezTo>
                    <a:cubicBezTo>
                      <a:pt x="64905" y="103885"/>
                      <a:pt x="71345" y="113536"/>
                      <a:pt x="83731" y="119859"/>
                    </a:cubicBezTo>
                    <a:cubicBezTo>
                      <a:pt x="96117" y="126181"/>
                      <a:pt x="111475" y="131321"/>
                      <a:pt x="129805" y="135279"/>
                    </a:cubicBezTo>
                    <a:cubicBezTo>
                      <a:pt x="148136" y="139237"/>
                      <a:pt x="166467" y="144160"/>
                      <a:pt x="184798" y="150047"/>
                    </a:cubicBezTo>
                    <a:cubicBezTo>
                      <a:pt x="203129" y="155934"/>
                      <a:pt x="218487" y="164932"/>
                      <a:pt x="230873" y="177041"/>
                    </a:cubicBezTo>
                    <a:cubicBezTo>
                      <a:pt x="243258" y="189150"/>
                      <a:pt x="249699" y="206517"/>
                      <a:pt x="250194" y="229142"/>
                    </a:cubicBezTo>
                    <a:cubicBezTo>
                      <a:pt x="250289" y="254985"/>
                      <a:pt x="239924" y="276782"/>
                      <a:pt x="219099" y="294531"/>
                    </a:cubicBezTo>
                    <a:cubicBezTo>
                      <a:pt x="198274" y="312281"/>
                      <a:pt x="166417" y="321527"/>
                      <a:pt x="123528" y="322270"/>
                    </a:cubicBezTo>
                    <a:cubicBezTo>
                      <a:pt x="98645" y="322102"/>
                      <a:pt x="75198" y="318637"/>
                      <a:pt x="53187" y="311874"/>
                    </a:cubicBezTo>
                    <a:cubicBezTo>
                      <a:pt x="31176" y="305110"/>
                      <a:pt x="13447" y="296055"/>
                      <a:pt x="0" y="284709"/>
                    </a:cubicBezTo>
                    <a:lnTo>
                      <a:pt x="20132" y="239454"/>
                    </a:lnTo>
                    <a:cubicBezTo>
                      <a:pt x="32990" y="249720"/>
                      <a:pt x="48539" y="257995"/>
                      <a:pt x="66778" y="264281"/>
                    </a:cubicBezTo>
                    <a:cubicBezTo>
                      <a:pt x="85018" y="270568"/>
                      <a:pt x="103934" y="273799"/>
                      <a:pt x="123528" y="273977"/>
                    </a:cubicBezTo>
                    <a:cubicBezTo>
                      <a:pt x="147779" y="273734"/>
                      <a:pt x="165451" y="269848"/>
                      <a:pt x="176545" y="262320"/>
                    </a:cubicBezTo>
                    <a:cubicBezTo>
                      <a:pt x="187639" y="254791"/>
                      <a:pt x="193106" y="245077"/>
                      <a:pt x="192948" y="233178"/>
                    </a:cubicBezTo>
                    <a:cubicBezTo>
                      <a:pt x="192451" y="220028"/>
                      <a:pt x="185995" y="210261"/>
                      <a:pt x="173580" y="203878"/>
                    </a:cubicBezTo>
                    <a:cubicBezTo>
                      <a:pt x="161164" y="197494"/>
                      <a:pt x="145769" y="192316"/>
                      <a:pt x="127394" y="188342"/>
                    </a:cubicBezTo>
                    <a:cubicBezTo>
                      <a:pt x="109019" y="184368"/>
                      <a:pt x="90644" y="179419"/>
                      <a:pt x="72269" y="173497"/>
                    </a:cubicBezTo>
                    <a:cubicBezTo>
                      <a:pt x="53894" y="167575"/>
                      <a:pt x="38499" y="158500"/>
                      <a:pt x="26083" y="146273"/>
                    </a:cubicBezTo>
                    <a:cubicBezTo>
                      <a:pt x="13668" y="134045"/>
                      <a:pt x="7212" y="116486"/>
                      <a:pt x="6715" y="93595"/>
                    </a:cubicBezTo>
                    <a:cubicBezTo>
                      <a:pt x="6601" y="67528"/>
                      <a:pt x="16892" y="45595"/>
                      <a:pt x="37586" y="27797"/>
                    </a:cubicBezTo>
                    <a:cubicBezTo>
                      <a:pt x="58282" y="9999"/>
                      <a:pt x="90064" y="733"/>
                      <a:pt x="13293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7" name="Dowolny kształt: kształt 16">
                <a:extLst>
                  <a:ext uri="{FF2B5EF4-FFF2-40B4-BE49-F238E27FC236}">
                    <a16:creationId xmlns="" xmlns:a16="http://schemas.microsoft.com/office/drawing/2014/main" id="{6859E81D-A354-4315-9903-6FB2266083F6}"/>
                  </a:ext>
                </a:extLst>
              </p:cNvPr>
              <p:cNvSpPr/>
              <p:nvPr/>
            </p:nvSpPr>
            <p:spPr>
              <a:xfrm>
                <a:off x="4895843" y="1798418"/>
                <a:ext cx="291828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291828" h="322270">
                    <a:moveTo>
                      <a:pt x="167822" y="0"/>
                    </a:moveTo>
                    <a:cubicBezTo>
                      <a:pt x="193498" y="56"/>
                      <a:pt x="216908" y="4528"/>
                      <a:pt x="238051" y="13415"/>
                    </a:cubicBezTo>
                    <a:cubicBezTo>
                      <a:pt x="259194" y="22303"/>
                      <a:pt x="277120" y="35272"/>
                      <a:pt x="291828" y="52321"/>
                    </a:cubicBezTo>
                    <a:lnTo>
                      <a:pt x="254223" y="87697"/>
                    </a:lnTo>
                    <a:cubicBezTo>
                      <a:pt x="242789" y="75392"/>
                      <a:pt x="230067" y="66193"/>
                      <a:pt x="216059" y="60102"/>
                    </a:cubicBezTo>
                    <a:cubicBezTo>
                      <a:pt x="202051" y="54010"/>
                      <a:pt x="186867" y="50969"/>
                      <a:pt x="170508" y="50979"/>
                    </a:cubicBezTo>
                    <a:cubicBezTo>
                      <a:pt x="137445" y="51538"/>
                      <a:pt x="110679" y="61837"/>
                      <a:pt x="90207" y="81876"/>
                    </a:cubicBezTo>
                    <a:cubicBezTo>
                      <a:pt x="69735" y="101914"/>
                      <a:pt x="59196" y="128334"/>
                      <a:pt x="58589" y="161134"/>
                    </a:cubicBezTo>
                    <a:cubicBezTo>
                      <a:pt x="59196" y="193935"/>
                      <a:pt x="69735" y="220355"/>
                      <a:pt x="90207" y="240393"/>
                    </a:cubicBezTo>
                    <a:cubicBezTo>
                      <a:pt x="110679" y="260432"/>
                      <a:pt x="137445" y="270731"/>
                      <a:pt x="170508" y="271291"/>
                    </a:cubicBezTo>
                    <a:cubicBezTo>
                      <a:pt x="186867" y="271310"/>
                      <a:pt x="202051" y="268250"/>
                      <a:pt x="216059" y="262111"/>
                    </a:cubicBezTo>
                    <a:cubicBezTo>
                      <a:pt x="230067" y="255973"/>
                      <a:pt x="242789" y="246644"/>
                      <a:pt x="254223" y="234124"/>
                    </a:cubicBezTo>
                    <a:lnTo>
                      <a:pt x="291828" y="269947"/>
                    </a:lnTo>
                    <a:cubicBezTo>
                      <a:pt x="277129" y="286997"/>
                      <a:pt x="259185" y="299966"/>
                      <a:pt x="237995" y="308854"/>
                    </a:cubicBezTo>
                    <a:cubicBezTo>
                      <a:pt x="216806" y="317742"/>
                      <a:pt x="193265" y="322214"/>
                      <a:pt x="167374" y="322270"/>
                    </a:cubicBezTo>
                    <a:cubicBezTo>
                      <a:pt x="135148" y="322014"/>
                      <a:pt x="106491" y="315021"/>
                      <a:pt x="81402" y="301291"/>
                    </a:cubicBezTo>
                    <a:cubicBezTo>
                      <a:pt x="56314" y="287562"/>
                      <a:pt x="36548" y="268633"/>
                      <a:pt x="22104" y="244505"/>
                    </a:cubicBezTo>
                    <a:cubicBezTo>
                      <a:pt x="7660" y="220377"/>
                      <a:pt x="292" y="192587"/>
                      <a:pt x="0" y="161134"/>
                    </a:cubicBezTo>
                    <a:cubicBezTo>
                      <a:pt x="289" y="129682"/>
                      <a:pt x="7663" y="101892"/>
                      <a:pt x="22121" y="77764"/>
                    </a:cubicBezTo>
                    <a:cubicBezTo>
                      <a:pt x="36578" y="53636"/>
                      <a:pt x="56383" y="34707"/>
                      <a:pt x="81535" y="20978"/>
                    </a:cubicBezTo>
                    <a:cubicBezTo>
                      <a:pt x="106687" y="7249"/>
                      <a:pt x="135449" y="256"/>
                      <a:pt x="16782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8" name="Dowolny kształt: kształt 17">
                <a:extLst>
                  <a:ext uri="{FF2B5EF4-FFF2-40B4-BE49-F238E27FC236}">
                    <a16:creationId xmlns="" xmlns:a16="http://schemas.microsoft.com/office/drawing/2014/main" id="{0D3ABAB4-07AB-4411-83E8-6E4EBEF08076}"/>
                  </a:ext>
                </a:extLst>
              </p:cNvPr>
              <p:cNvSpPr/>
              <p:nvPr/>
            </p:nvSpPr>
            <p:spPr>
              <a:xfrm>
                <a:off x="5810243" y="1798418"/>
                <a:ext cx="291828" cy="322270"/>
              </a:xfrm>
              <a:custGeom>
                <a:avLst/>
                <a:gdLst/>
                <a:ahLst/>
                <a:cxnLst/>
                <a:rect l="l" t="t" r="r" b="b"/>
                <a:pathLst>
                  <a:path w="291828" h="322270">
                    <a:moveTo>
                      <a:pt x="167822" y="0"/>
                    </a:moveTo>
                    <a:cubicBezTo>
                      <a:pt x="193498" y="56"/>
                      <a:pt x="216908" y="4528"/>
                      <a:pt x="238051" y="13415"/>
                    </a:cubicBezTo>
                    <a:cubicBezTo>
                      <a:pt x="259194" y="22303"/>
                      <a:pt x="277120" y="35272"/>
                      <a:pt x="291828" y="52321"/>
                    </a:cubicBezTo>
                    <a:lnTo>
                      <a:pt x="254224" y="87697"/>
                    </a:lnTo>
                    <a:cubicBezTo>
                      <a:pt x="242789" y="75392"/>
                      <a:pt x="230067" y="66193"/>
                      <a:pt x="216059" y="60102"/>
                    </a:cubicBezTo>
                    <a:cubicBezTo>
                      <a:pt x="202051" y="54010"/>
                      <a:pt x="186867" y="50969"/>
                      <a:pt x="170508" y="50979"/>
                    </a:cubicBezTo>
                    <a:cubicBezTo>
                      <a:pt x="137445" y="51538"/>
                      <a:pt x="110678" y="61837"/>
                      <a:pt x="90206" y="81876"/>
                    </a:cubicBezTo>
                    <a:cubicBezTo>
                      <a:pt x="69734" y="101914"/>
                      <a:pt x="59195" y="128334"/>
                      <a:pt x="58590" y="161134"/>
                    </a:cubicBezTo>
                    <a:cubicBezTo>
                      <a:pt x="59195" y="193935"/>
                      <a:pt x="69734" y="220355"/>
                      <a:pt x="90206" y="240393"/>
                    </a:cubicBezTo>
                    <a:cubicBezTo>
                      <a:pt x="110678" y="260432"/>
                      <a:pt x="137445" y="270731"/>
                      <a:pt x="170508" y="271291"/>
                    </a:cubicBezTo>
                    <a:cubicBezTo>
                      <a:pt x="186867" y="271310"/>
                      <a:pt x="202051" y="268250"/>
                      <a:pt x="216059" y="262111"/>
                    </a:cubicBezTo>
                    <a:cubicBezTo>
                      <a:pt x="230067" y="255973"/>
                      <a:pt x="242789" y="246644"/>
                      <a:pt x="254224" y="234124"/>
                    </a:cubicBezTo>
                    <a:lnTo>
                      <a:pt x="291828" y="269947"/>
                    </a:lnTo>
                    <a:cubicBezTo>
                      <a:pt x="277129" y="286997"/>
                      <a:pt x="259185" y="299966"/>
                      <a:pt x="237995" y="308854"/>
                    </a:cubicBezTo>
                    <a:cubicBezTo>
                      <a:pt x="216805" y="317742"/>
                      <a:pt x="193265" y="322214"/>
                      <a:pt x="167374" y="322270"/>
                    </a:cubicBezTo>
                    <a:cubicBezTo>
                      <a:pt x="135148" y="322014"/>
                      <a:pt x="106490" y="315021"/>
                      <a:pt x="81402" y="301291"/>
                    </a:cubicBezTo>
                    <a:cubicBezTo>
                      <a:pt x="56314" y="287562"/>
                      <a:pt x="36547" y="268633"/>
                      <a:pt x="22104" y="244505"/>
                    </a:cubicBezTo>
                    <a:cubicBezTo>
                      <a:pt x="7660" y="220377"/>
                      <a:pt x="292" y="192587"/>
                      <a:pt x="0" y="161134"/>
                    </a:cubicBezTo>
                    <a:cubicBezTo>
                      <a:pt x="289" y="129682"/>
                      <a:pt x="7663" y="101892"/>
                      <a:pt x="22120" y="77764"/>
                    </a:cubicBezTo>
                    <a:cubicBezTo>
                      <a:pt x="36578" y="53636"/>
                      <a:pt x="56383" y="34707"/>
                      <a:pt x="81535" y="20978"/>
                    </a:cubicBezTo>
                    <a:cubicBezTo>
                      <a:pt x="106687" y="7249"/>
                      <a:pt x="135449" y="256"/>
                      <a:pt x="16782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9" name="Dowolny kształt: kształt 18">
                <a:extLst>
                  <a:ext uri="{FF2B5EF4-FFF2-40B4-BE49-F238E27FC236}">
                    <a16:creationId xmlns="" xmlns:a16="http://schemas.microsoft.com/office/drawing/2014/main" id="{BF1BB064-3963-4885-A46D-0DEB34845136}"/>
                  </a:ext>
                </a:extLst>
              </p:cNvPr>
              <p:cNvSpPr/>
              <p:nvPr/>
            </p:nvSpPr>
            <p:spPr>
              <a:xfrm>
                <a:off x="317652" y="1802895"/>
                <a:ext cx="286456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86456" h="313316">
                    <a:moveTo>
                      <a:pt x="0" y="0"/>
                    </a:moveTo>
                    <a:lnTo>
                      <a:pt x="58141" y="0"/>
                    </a:lnTo>
                    <a:lnTo>
                      <a:pt x="58141" y="160687"/>
                    </a:lnTo>
                    <a:lnTo>
                      <a:pt x="213037" y="0"/>
                    </a:lnTo>
                    <a:lnTo>
                      <a:pt x="278398" y="0"/>
                    </a:lnTo>
                    <a:lnTo>
                      <a:pt x="146781" y="140098"/>
                    </a:lnTo>
                    <a:lnTo>
                      <a:pt x="286456" y="313316"/>
                    </a:lnTo>
                    <a:lnTo>
                      <a:pt x="218409" y="313316"/>
                    </a:lnTo>
                    <a:lnTo>
                      <a:pt x="107833" y="182171"/>
                    </a:lnTo>
                    <a:lnTo>
                      <a:pt x="58141" y="233197"/>
                    </a:lnTo>
                    <a:lnTo>
                      <a:pt x="58141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0" name="Dowolny kształt: kształt 19">
                <a:extLst>
                  <a:ext uri="{FF2B5EF4-FFF2-40B4-BE49-F238E27FC236}">
                    <a16:creationId xmlns="" xmlns:a16="http://schemas.microsoft.com/office/drawing/2014/main" id="{A161D5F5-1ABD-4A15-810C-270A9113A1EA}"/>
                  </a:ext>
                </a:extLst>
              </p:cNvPr>
              <p:cNvSpPr/>
              <p:nvPr/>
            </p:nvSpPr>
            <p:spPr>
              <a:xfrm>
                <a:off x="1022502" y="1802895"/>
                <a:ext cx="278398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78398" h="313316">
                    <a:moveTo>
                      <a:pt x="0" y="0"/>
                    </a:moveTo>
                    <a:lnTo>
                      <a:pt x="47854" y="0"/>
                    </a:lnTo>
                    <a:lnTo>
                      <a:pt x="220703" y="212160"/>
                    </a:lnTo>
                    <a:lnTo>
                      <a:pt x="220703" y="0"/>
                    </a:lnTo>
                    <a:lnTo>
                      <a:pt x="278398" y="0"/>
                    </a:lnTo>
                    <a:lnTo>
                      <a:pt x="278398" y="313316"/>
                    </a:lnTo>
                    <a:lnTo>
                      <a:pt x="230543" y="313316"/>
                    </a:lnTo>
                    <a:lnTo>
                      <a:pt x="57694" y="101157"/>
                    </a:lnTo>
                    <a:lnTo>
                      <a:pt x="57694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Dowolny kształt: kształt 20">
                <a:extLst>
                  <a:ext uri="{FF2B5EF4-FFF2-40B4-BE49-F238E27FC236}">
                    <a16:creationId xmlns="" xmlns:a16="http://schemas.microsoft.com/office/drawing/2014/main" id="{D28B5D34-B7A7-499B-B4DD-F618FAE0CDD5}"/>
                  </a:ext>
                </a:extLst>
              </p:cNvPr>
              <p:cNvSpPr/>
              <p:nvPr/>
            </p:nvSpPr>
            <p:spPr>
              <a:xfrm>
                <a:off x="1384452" y="1802895"/>
                <a:ext cx="286456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86456" h="313316">
                    <a:moveTo>
                      <a:pt x="0" y="0"/>
                    </a:moveTo>
                    <a:lnTo>
                      <a:pt x="58141" y="0"/>
                    </a:lnTo>
                    <a:lnTo>
                      <a:pt x="58141" y="160687"/>
                    </a:lnTo>
                    <a:lnTo>
                      <a:pt x="213037" y="0"/>
                    </a:lnTo>
                    <a:lnTo>
                      <a:pt x="278398" y="0"/>
                    </a:lnTo>
                    <a:lnTo>
                      <a:pt x="146781" y="140098"/>
                    </a:lnTo>
                    <a:lnTo>
                      <a:pt x="286456" y="313316"/>
                    </a:lnTo>
                    <a:lnTo>
                      <a:pt x="218409" y="313316"/>
                    </a:lnTo>
                    <a:lnTo>
                      <a:pt x="107833" y="182171"/>
                    </a:lnTo>
                    <a:lnTo>
                      <a:pt x="58141" y="233197"/>
                    </a:lnTo>
                    <a:lnTo>
                      <a:pt x="58141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2" name="Dowolny kształt: kształt 21">
                <a:extLst>
                  <a:ext uri="{FF2B5EF4-FFF2-40B4-BE49-F238E27FC236}">
                    <a16:creationId xmlns="" xmlns:a16="http://schemas.microsoft.com/office/drawing/2014/main" id="{45E82E96-01C1-41C8-BBD2-F42316128721}"/>
                  </a:ext>
                </a:extLst>
              </p:cNvPr>
              <p:cNvSpPr/>
              <p:nvPr/>
            </p:nvSpPr>
            <p:spPr>
              <a:xfrm>
                <a:off x="1705616" y="1802895"/>
                <a:ext cx="274368" cy="317793"/>
              </a:xfrm>
              <a:custGeom>
                <a:avLst/>
                <a:gdLst/>
                <a:ahLst/>
                <a:cxnLst/>
                <a:rect l="l" t="t" r="r" b="b"/>
                <a:pathLst>
                  <a:path w="274368" h="317793">
                    <a:moveTo>
                      <a:pt x="0" y="0"/>
                    </a:moveTo>
                    <a:lnTo>
                      <a:pt x="58141" y="0"/>
                    </a:lnTo>
                    <a:lnTo>
                      <a:pt x="58141" y="174593"/>
                    </a:lnTo>
                    <a:cubicBezTo>
                      <a:pt x="58300" y="206639"/>
                      <a:pt x="65260" y="230067"/>
                      <a:pt x="79022" y="244878"/>
                    </a:cubicBezTo>
                    <a:cubicBezTo>
                      <a:pt x="92783" y="259688"/>
                      <a:pt x="112394" y="267000"/>
                      <a:pt x="137855" y="266814"/>
                    </a:cubicBezTo>
                    <a:cubicBezTo>
                      <a:pt x="163298" y="267000"/>
                      <a:pt x="182835" y="259688"/>
                      <a:pt x="196466" y="244878"/>
                    </a:cubicBezTo>
                    <a:cubicBezTo>
                      <a:pt x="210097" y="230067"/>
                      <a:pt x="216982" y="206639"/>
                      <a:pt x="217122" y="174593"/>
                    </a:cubicBezTo>
                    <a:lnTo>
                      <a:pt x="217122" y="0"/>
                    </a:lnTo>
                    <a:lnTo>
                      <a:pt x="274368" y="0"/>
                    </a:lnTo>
                    <a:lnTo>
                      <a:pt x="274368" y="176831"/>
                    </a:lnTo>
                    <a:cubicBezTo>
                      <a:pt x="274007" y="222659"/>
                      <a:pt x="261872" y="257568"/>
                      <a:pt x="237961" y="281559"/>
                    </a:cubicBezTo>
                    <a:cubicBezTo>
                      <a:pt x="214051" y="305549"/>
                      <a:pt x="180533" y="317627"/>
                      <a:pt x="137408" y="317793"/>
                    </a:cubicBezTo>
                    <a:cubicBezTo>
                      <a:pt x="94068" y="317627"/>
                      <a:pt x="60420" y="305549"/>
                      <a:pt x="36463" y="281559"/>
                    </a:cubicBezTo>
                    <a:cubicBezTo>
                      <a:pt x="12506" y="257568"/>
                      <a:pt x="351" y="222659"/>
                      <a:pt x="0" y="1768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Dowolny kształt: kształt 22">
                <a:extLst>
                  <a:ext uri="{FF2B5EF4-FFF2-40B4-BE49-F238E27FC236}">
                    <a16:creationId xmlns="" xmlns:a16="http://schemas.microsoft.com/office/drawing/2014/main" id="{B0A334F3-6B58-496B-BC70-24A842D90F6C}"/>
                  </a:ext>
                </a:extLst>
              </p:cNvPr>
              <p:cNvSpPr/>
              <p:nvPr/>
            </p:nvSpPr>
            <p:spPr>
              <a:xfrm>
                <a:off x="2060727" y="1802895"/>
                <a:ext cx="267654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67654" h="313316">
                    <a:moveTo>
                      <a:pt x="0" y="0"/>
                    </a:moveTo>
                    <a:lnTo>
                      <a:pt x="128901" y="0"/>
                    </a:lnTo>
                    <a:cubicBezTo>
                      <a:pt x="170506" y="305"/>
                      <a:pt x="203035" y="10203"/>
                      <a:pt x="226489" y="29693"/>
                    </a:cubicBezTo>
                    <a:cubicBezTo>
                      <a:pt x="249943" y="49183"/>
                      <a:pt x="261874" y="76433"/>
                      <a:pt x="262281" y="111443"/>
                    </a:cubicBezTo>
                    <a:cubicBezTo>
                      <a:pt x="262161" y="135301"/>
                      <a:pt x="256364" y="155654"/>
                      <a:pt x="244893" y="172502"/>
                    </a:cubicBezTo>
                    <a:cubicBezTo>
                      <a:pt x="233422" y="189351"/>
                      <a:pt x="217001" y="201972"/>
                      <a:pt x="195630" y="210365"/>
                    </a:cubicBezTo>
                    <a:lnTo>
                      <a:pt x="267654" y="313316"/>
                    </a:lnTo>
                    <a:lnTo>
                      <a:pt x="205034" y="313316"/>
                    </a:lnTo>
                    <a:lnTo>
                      <a:pt x="140993" y="221543"/>
                    </a:lnTo>
                    <a:cubicBezTo>
                      <a:pt x="136962" y="221916"/>
                      <a:pt x="132932" y="222065"/>
                      <a:pt x="128901" y="221990"/>
                    </a:cubicBezTo>
                    <a:lnTo>
                      <a:pt x="58142" y="221990"/>
                    </a:lnTo>
                    <a:lnTo>
                      <a:pt x="58142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  <a:moveTo>
                      <a:pt x="58142" y="49188"/>
                    </a:moveTo>
                    <a:lnTo>
                      <a:pt x="58142" y="174145"/>
                    </a:lnTo>
                    <a:lnTo>
                      <a:pt x="126214" y="174145"/>
                    </a:lnTo>
                    <a:cubicBezTo>
                      <a:pt x="151779" y="173996"/>
                      <a:pt x="171073" y="168472"/>
                      <a:pt x="184098" y="157574"/>
                    </a:cubicBezTo>
                    <a:cubicBezTo>
                      <a:pt x="197123" y="146676"/>
                      <a:pt x="203655" y="131299"/>
                      <a:pt x="203692" y="111443"/>
                    </a:cubicBezTo>
                    <a:cubicBezTo>
                      <a:pt x="203655" y="91606"/>
                      <a:pt x="197123" y="76303"/>
                      <a:pt x="184098" y="65536"/>
                    </a:cubicBezTo>
                    <a:cubicBezTo>
                      <a:pt x="171073" y="54768"/>
                      <a:pt x="151779" y="49319"/>
                      <a:pt x="126214" y="49188"/>
                    </a:cubicBezTo>
                    <a:lnTo>
                      <a:pt x="58142" y="4918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Dowolny kształt: kształt 23">
                <a:extLst>
                  <a:ext uri="{FF2B5EF4-FFF2-40B4-BE49-F238E27FC236}">
                    <a16:creationId xmlns="" xmlns:a16="http://schemas.microsoft.com/office/drawing/2014/main" id="{E9EA3C03-54EA-426E-BB16-037148C2276F}"/>
                  </a:ext>
                </a:extLst>
              </p:cNvPr>
              <p:cNvSpPr/>
              <p:nvPr/>
            </p:nvSpPr>
            <p:spPr>
              <a:xfrm>
                <a:off x="2775102" y="1802895"/>
                <a:ext cx="307944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307944" h="313316">
                    <a:moveTo>
                      <a:pt x="0" y="0"/>
                    </a:moveTo>
                    <a:lnTo>
                      <a:pt x="136955" y="0"/>
                    </a:lnTo>
                    <a:cubicBezTo>
                      <a:pt x="171068" y="192"/>
                      <a:pt x="200904" y="6765"/>
                      <a:pt x="226464" y="19718"/>
                    </a:cubicBezTo>
                    <a:cubicBezTo>
                      <a:pt x="252024" y="32671"/>
                      <a:pt x="271937" y="50848"/>
                      <a:pt x="286203" y="74249"/>
                    </a:cubicBezTo>
                    <a:cubicBezTo>
                      <a:pt x="300468" y="97650"/>
                      <a:pt x="307715" y="125120"/>
                      <a:pt x="307944" y="156658"/>
                    </a:cubicBezTo>
                    <a:cubicBezTo>
                      <a:pt x="307715" y="188196"/>
                      <a:pt x="300468" y="215666"/>
                      <a:pt x="286203" y="239067"/>
                    </a:cubicBezTo>
                    <a:cubicBezTo>
                      <a:pt x="271937" y="262468"/>
                      <a:pt x="252024" y="280645"/>
                      <a:pt x="226464" y="293598"/>
                    </a:cubicBezTo>
                    <a:cubicBezTo>
                      <a:pt x="200904" y="306551"/>
                      <a:pt x="171068" y="313124"/>
                      <a:pt x="136955" y="313316"/>
                    </a:cubicBezTo>
                    <a:lnTo>
                      <a:pt x="0" y="313316"/>
                    </a:lnTo>
                    <a:lnTo>
                      <a:pt x="0" y="0"/>
                    </a:lnTo>
                    <a:close/>
                    <a:moveTo>
                      <a:pt x="58141" y="49188"/>
                    </a:moveTo>
                    <a:lnTo>
                      <a:pt x="58141" y="264128"/>
                    </a:lnTo>
                    <a:lnTo>
                      <a:pt x="134268" y="264128"/>
                    </a:lnTo>
                    <a:cubicBezTo>
                      <a:pt x="169626" y="263708"/>
                      <a:pt x="197540" y="253913"/>
                      <a:pt x="218008" y="234741"/>
                    </a:cubicBezTo>
                    <a:cubicBezTo>
                      <a:pt x="238477" y="215570"/>
                      <a:pt x="248925" y="189543"/>
                      <a:pt x="249355" y="156658"/>
                    </a:cubicBezTo>
                    <a:cubicBezTo>
                      <a:pt x="248925" y="123773"/>
                      <a:pt x="238477" y="97745"/>
                      <a:pt x="218008" y="78574"/>
                    </a:cubicBezTo>
                    <a:cubicBezTo>
                      <a:pt x="197539" y="59403"/>
                      <a:pt x="169626" y="49608"/>
                      <a:pt x="134268" y="49188"/>
                    </a:cubicBezTo>
                    <a:lnTo>
                      <a:pt x="58141" y="49188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5" name="Dowolny kształt: kształt 24">
                <a:extLst>
                  <a:ext uri="{FF2B5EF4-FFF2-40B4-BE49-F238E27FC236}">
                    <a16:creationId xmlns="" xmlns:a16="http://schemas.microsoft.com/office/drawing/2014/main" id="{0DFAA74C-28D3-4F8F-9032-13DD4B2FB167}"/>
                  </a:ext>
                </a:extLst>
              </p:cNvPr>
              <p:cNvSpPr/>
              <p:nvPr/>
            </p:nvSpPr>
            <p:spPr>
              <a:xfrm>
                <a:off x="3146577" y="1802895"/>
                <a:ext cx="221990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21990" h="313316">
                    <a:moveTo>
                      <a:pt x="0" y="0"/>
                    </a:moveTo>
                    <a:lnTo>
                      <a:pt x="58141" y="0"/>
                    </a:lnTo>
                    <a:lnTo>
                      <a:pt x="58141" y="264128"/>
                    </a:lnTo>
                    <a:lnTo>
                      <a:pt x="221990" y="264128"/>
                    </a:lnTo>
                    <a:lnTo>
                      <a:pt x="221990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Dowolny kształt: kształt 25">
                <a:extLst>
                  <a:ext uri="{FF2B5EF4-FFF2-40B4-BE49-F238E27FC236}">
                    <a16:creationId xmlns="" xmlns:a16="http://schemas.microsoft.com/office/drawing/2014/main" id="{54FCBBB6-8CC3-4639-A60F-89B5419079E3}"/>
                  </a:ext>
                </a:extLst>
              </p:cNvPr>
              <p:cNvSpPr/>
              <p:nvPr/>
            </p:nvSpPr>
            <p:spPr>
              <a:xfrm>
                <a:off x="3368958" y="1802895"/>
                <a:ext cx="339729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339729" h="313316">
                    <a:moveTo>
                      <a:pt x="140994" y="0"/>
                    </a:moveTo>
                    <a:lnTo>
                      <a:pt x="198287" y="0"/>
                    </a:lnTo>
                    <a:lnTo>
                      <a:pt x="339729" y="313316"/>
                    </a:lnTo>
                    <a:lnTo>
                      <a:pt x="278855" y="313316"/>
                    </a:lnTo>
                    <a:lnTo>
                      <a:pt x="247523" y="240793"/>
                    </a:lnTo>
                    <a:lnTo>
                      <a:pt x="90863" y="240793"/>
                    </a:lnTo>
                    <a:lnTo>
                      <a:pt x="59978" y="313316"/>
                    </a:lnTo>
                    <a:lnTo>
                      <a:pt x="0" y="313316"/>
                    </a:lnTo>
                    <a:lnTo>
                      <a:pt x="140994" y="0"/>
                    </a:lnTo>
                    <a:close/>
                    <a:moveTo>
                      <a:pt x="169192" y="58141"/>
                    </a:moveTo>
                    <a:lnTo>
                      <a:pt x="110557" y="195186"/>
                    </a:lnTo>
                    <a:lnTo>
                      <a:pt x="228276" y="195186"/>
                    </a:lnTo>
                    <a:lnTo>
                      <a:pt x="169192" y="58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7" name="Dowolny kształt: kształt 26">
                <a:extLst>
                  <a:ext uri="{FF2B5EF4-FFF2-40B4-BE49-F238E27FC236}">
                    <a16:creationId xmlns="" xmlns:a16="http://schemas.microsoft.com/office/drawing/2014/main" id="{495C4821-E6F8-4971-BEBA-A6E48835D362}"/>
                  </a:ext>
                </a:extLst>
              </p:cNvPr>
              <p:cNvSpPr/>
              <p:nvPr/>
            </p:nvSpPr>
            <p:spPr>
              <a:xfrm>
                <a:off x="3870478" y="1802895"/>
                <a:ext cx="278397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78397" h="313316">
                    <a:moveTo>
                      <a:pt x="0" y="0"/>
                    </a:moveTo>
                    <a:lnTo>
                      <a:pt x="47854" y="0"/>
                    </a:lnTo>
                    <a:lnTo>
                      <a:pt x="220703" y="212160"/>
                    </a:lnTo>
                    <a:lnTo>
                      <a:pt x="220703" y="0"/>
                    </a:lnTo>
                    <a:lnTo>
                      <a:pt x="278397" y="0"/>
                    </a:lnTo>
                    <a:lnTo>
                      <a:pt x="278397" y="313316"/>
                    </a:lnTo>
                    <a:lnTo>
                      <a:pt x="230542" y="313316"/>
                    </a:lnTo>
                    <a:lnTo>
                      <a:pt x="57694" y="101157"/>
                    </a:lnTo>
                    <a:lnTo>
                      <a:pt x="57694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8" name="Dowolny kształt: kształt 27">
                <a:extLst>
                  <a:ext uri="{FF2B5EF4-FFF2-40B4-BE49-F238E27FC236}">
                    <a16:creationId xmlns="" xmlns:a16="http://schemas.microsoft.com/office/drawing/2014/main" id="{CDE1757B-A866-4BDE-A232-5FB45F7496B2}"/>
                  </a:ext>
                </a:extLst>
              </p:cNvPr>
              <p:cNvSpPr/>
              <p:nvPr/>
            </p:nvSpPr>
            <p:spPr>
              <a:xfrm>
                <a:off x="4188108" y="1802895"/>
                <a:ext cx="339729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339729" h="313316">
                    <a:moveTo>
                      <a:pt x="140994" y="0"/>
                    </a:moveTo>
                    <a:lnTo>
                      <a:pt x="198287" y="0"/>
                    </a:lnTo>
                    <a:lnTo>
                      <a:pt x="339729" y="313316"/>
                    </a:lnTo>
                    <a:lnTo>
                      <a:pt x="278854" y="313316"/>
                    </a:lnTo>
                    <a:lnTo>
                      <a:pt x="247523" y="240793"/>
                    </a:lnTo>
                    <a:lnTo>
                      <a:pt x="90862" y="240793"/>
                    </a:lnTo>
                    <a:lnTo>
                      <a:pt x="59978" y="313316"/>
                    </a:lnTo>
                    <a:lnTo>
                      <a:pt x="0" y="313316"/>
                    </a:lnTo>
                    <a:lnTo>
                      <a:pt x="140994" y="0"/>
                    </a:lnTo>
                    <a:close/>
                    <a:moveTo>
                      <a:pt x="169192" y="58141"/>
                    </a:moveTo>
                    <a:lnTo>
                      <a:pt x="110557" y="195186"/>
                    </a:lnTo>
                    <a:lnTo>
                      <a:pt x="228276" y="195186"/>
                    </a:lnTo>
                    <a:lnTo>
                      <a:pt x="169192" y="5814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9" name="Dowolny kształt: kształt 28">
                <a:extLst>
                  <a:ext uri="{FF2B5EF4-FFF2-40B4-BE49-F238E27FC236}">
                    <a16:creationId xmlns="" xmlns:a16="http://schemas.microsoft.com/office/drawing/2014/main" id="{2D3AB5DC-DD5A-415E-A705-D4C8EACDEBEB}"/>
                  </a:ext>
                </a:extLst>
              </p:cNvPr>
              <p:cNvSpPr/>
              <p:nvPr/>
            </p:nvSpPr>
            <p:spPr>
              <a:xfrm>
                <a:off x="4563116" y="1802895"/>
                <a:ext cx="274369" cy="317793"/>
              </a:xfrm>
              <a:custGeom>
                <a:avLst/>
                <a:gdLst/>
                <a:ahLst/>
                <a:cxnLst/>
                <a:rect l="l" t="t" r="r" b="b"/>
                <a:pathLst>
                  <a:path w="274369" h="317793">
                    <a:moveTo>
                      <a:pt x="0" y="0"/>
                    </a:moveTo>
                    <a:lnTo>
                      <a:pt x="58142" y="0"/>
                    </a:lnTo>
                    <a:lnTo>
                      <a:pt x="58142" y="174593"/>
                    </a:lnTo>
                    <a:cubicBezTo>
                      <a:pt x="58301" y="206639"/>
                      <a:pt x="65261" y="230067"/>
                      <a:pt x="79023" y="244878"/>
                    </a:cubicBezTo>
                    <a:cubicBezTo>
                      <a:pt x="92784" y="259688"/>
                      <a:pt x="112395" y="267000"/>
                      <a:pt x="137856" y="266814"/>
                    </a:cubicBezTo>
                    <a:cubicBezTo>
                      <a:pt x="163299" y="267000"/>
                      <a:pt x="182836" y="259688"/>
                      <a:pt x="196467" y="244878"/>
                    </a:cubicBezTo>
                    <a:cubicBezTo>
                      <a:pt x="210098" y="230067"/>
                      <a:pt x="216983" y="206639"/>
                      <a:pt x="217123" y="174593"/>
                    </a:cubicBezTo>
                    <a:lnTo>
                      <a:pt x="217123" y="0"/>
                    </a:lnTo>
                    <a:lnTo>
                      <a:pt x="274369" y="0"/>
                    </a:lnTo>
                    <a:lnTo>
                      <a:pt x="274369" y="176831"/>
                    </a:lnTo>
                    <a:cubicBezTo>
                      <a:pt x="274008" y="222659"/>
                      <a:pt x="261873" y="257568"/>
                      <a:pt x="237962" y="281559"/>
                    </a:cubicBezTo>
                    <a:cubicBezTo>
                      <a:pt x="214052" y="305549"/>
                      <a:pt x="180534" y="317627"/>
                      <a:pt x="137409" y="317793"/>
                    </a:cubicBezTo>
                    <a:cubicBezTo>
                      <a:pt x="94069" y="317627"/>
                      <a:pt x="60421" y="305549"/>
                      <a:pt x="36464" y="281559"/>
                    </a:cubicBezTo>
                    <a:cubicBezTo>
                      <a:pt x="12507" y="257568"/>
                      <a:pt x="352" y="222659"/>
                      <a:pt x="0" y="17683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0" name="Dowolny kształt: kształt 29">
                <a:extLst>
                  <a:ext uri="{FF2B5EF4-FFF2-40B4-BE49-F238E27FC236}">
                    <a16:creationId xmlns="" xmlns:a16="http://schemas.microsoft.com/office/drawing/2014/main" id="{DCD41098-1CB9-4F92-BE91-59B51EFC562C}"/>
                  </a:ext>
                </a:extLst>
              </p:cNvPr>
              <p:cNvSpPr/>
              <p:nvPr/>
            </p:nvSpPr>
            <p:spPr>
              <a:xfrm>
                <a:off x="5218351" y="1802895"/>
                <a:ext cx="267205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67205" h="313316">
                    <a:moveTo>
                      <a:pt x="3133" y="0"/>
                    </a:moveTo>
                    <a:lnTo>
                      <a:pt x="261386" y="0"/>
                    </a:lnTo>
                    <a:lnTo>
                      <a:pt x="261386" y="38903"/>
                    </a:lnTo>
                    <a:lnTo>
                      <a:pt x="76983" y="264128"/>
                    </a:lnTo>
                    <a:lnTo>
                      <a:pt x="267205" y="264128"/>
                    </a:lnTo>
                    <a:lnTo>
                      <a:pt x="267205" y="313316"/>
                    </a:lnTo>
                    <a:lnTo>
                      <a:pt x="0" y="313316"/>
                    </a:lnTo>
                    <a:lnTo>
                      <a:pt x="0" y="274412"/>
                    </a:lnTo>
                    <a:lnTo>
                      <a:pt x="184402" y="49188"/>
                    </a:lnTo>
                    <a:lnTo>
                      <a:pt x="3133" y="49188"/>
                    </a:lnTo>
                    <a:lnTo>
                      <a:pt x="313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1" name="Dowolny kształt: kształt 30">
                <a:extLst>
                  <a:ext uri="{FF2B5EF4-FFF2-40B4-BE49-F238E27FC236}">
                    <a16:creationId xmlns="" xmlns:a16="http://schemas.microsoft.com/office/drawing/2014/main" id="{367FC10E-E8C2-4FA1-97EE-D81092C7031E}"/>
                  </a:ext>
                </a:extLst>
              </p:cNvPr>
              <p:cNvSpPr/>
              <p:nvPr/>
            </p:nvSpPr>
            <p:spPr>
              <a:xfrm>
                <a:off x="5491242" y="1802895"/>
                <a:ext cx="303915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303915" h="313316">
                    <a:moveTo>
                      <a:pt x="0" y="0"/>
                    </a:moveTo>
                    <a:lnTo>
                      <a:pt x="62227" y="0"/>
                    </a:lnTo>
                    <a:lnTo>
                      <a:pt x="153970" y="152630"/>
                    </a:lnTo>
                    <a:lnTo>
                      <a:pt x="246613" y="0"/>
                    </a:lnTo>
                    <a:lnTo>
                      <a:pt x="303915" y="0"/>
                    </a:lnTo>
                    <a:lnTo>
                      <a:pt x="181252" y="202761"/>
                    </a:lnTo>
                    <a:lnTo>
                      <a:pt x="181252" y="313316"/>
                    </a:lnTo>
                    <a:lnTo>
                      <a:pt x="123111" y="313316"/>
                    </a:lnTo>
                    <a:lnTo>
                      <a:pt x="123111" y="2036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2" name="Dowolny kształt: kształt 31">
                <a:extLst>
                  <a:ext uri="{FF2B5EF4-FFF2-40B4-BE49-F238E27FC236}">
                    <a16:creationId xmlns="" xmlns:a16="http://schemas.microsoft.com/office/drawing/2014/main" id="{D3B7F3EE-0640-4C43-92C3-AF547598A38A}"/>
                  </a:ext>
                </a:extLst>
              </p:cNvPr>
              <p:cNvSpPr/>
              <p:nvPr/>
            </p:nvSpPr>
            <p:spPr>
              <a:xfrm>
                <a:off x="6156476" y="1802895"/>
                <a:ext cx="58142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58142" h="313316">
                    <a:moveTo>
                      <a:pt x="0" y="0"/>
                    </a:moveTo>
                    <a:lnTo>
                      <a:pt x="58142" y="0"/>
                    </a:lnTo>
                    <a:lnTo>
                      <a:pt x="58142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3" name="Dowolny kształt: kształt 32">
                <a:extLst>
                  <a:ext uri="{FF2B5EF4-FFF2-40B4-BE49-F238E27FC236}">
                    <a16:creationId xmlns="" xmlns:a16="http://schemas.microsoft.com/office/drawing/2014/main" id="{57764ACC-41A2-439D-8240-B95510F25B9D}"/>
                  </a:ext>
                </a:extLst>
              </p:cNvPr>
              <p:cNvSpPr/>
              <p:nvPr/>
            </p:nvSpPr>
            <p:spPr>
              <a:xfrm>
                <a:off x="6299353" y="1802895"/>
                <a:ext cx="234973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34973" h="313316">
                    <a:moveTo>
                      <a:pt x="0" y="0"/>
                    </a:moveTo>
                    <a:lnTo>
                      <a:pt x="228705" y="0"/>
                    </a:lnTo>
                    <a:lnTo>
                      <a:pt x="228705" y="48740"/>
                    </a:lnTo>
                    <a:lnTo>
                      <a:pt x="58141" y="48740"/>
                    </a:lnTo>
                    <a:lnTo>
                      <a:pt x="58141" y="130273"/>
                    </a:lnTo>
                    <a:lnTo>
                      <a:pt x="209455" y="130273"/>
                    </a:lnTo>
                    <a:lnTo>
                      <a:pt x="209455" y="178118"/>
                    </a:lnTo>
                    <a:lnTo>
                      <a:pt x="58141" y="178118"/>
                    </a:lnTo>
                    <a:lnTo>
                      <a:pt x="58141" y="264575"/>
                    </a:lnTo>
                    <a:lnTo>
                      <a:pt x="234973" y="264575"/>
                    </a:lnTo>
                    <a:lnTo>
                      <a:pt x="234973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4" name="Dowolny kształt: kształt 33">
                <a:extLst>
                  <a:ext uri="{FF2B5EF4-FFF2-40B4-BE49-F238E27FC236}">
                    <a16:creationId xmlns="" xmlns:a16="http://schemas.microsoft.com/office/drawing/2014/main" id="{1A307640-1494-4C7F-A2D7-E2C4362685B2}"/>
                  </a:ext>
                </a:extLst>
              </p:cNvPr>
              <p:cNvSpPr/>
              <p:nvPr/>
            </p:nvSpPr>
            <p:spPr>
              <a:xfrm>
                <a:off x="6594627" y="1802895"/>
                <a:ext cx="221991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221991" h="313316">
                    <a:moveTo>
                      <a:pt x="0" y="0"/>
                    </a:moveTo>
                    <a:lnTo>
                      <a:pt x="58142" y="0"/>
                    </a:lnTo>
                    <a:lnTo>
                      <a:pt x="58142" y="264128"/>
                    </a:lnTo>
                    <a:lnTo>
                      <a:pt x="221991" y="264128"/>
                    </a:lnTo>
                    <a:lnTo>
                      <a:pt x="221991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5" name="Dowolny kształt: kształt 34">
                <a:extLst>
                  <a:ext uri="{FF2B5EF4-FFF2-40B4-BE49-F238E27FC236}">
                    <a16:creationId xmlns="" xmlns:a16="http://schemas.microsoft.com/office/drawing/2014/main" id="{3081FA02-1908-439B-9A60-901120FDCFD7}"/>
                  </a:ext>
                </a:extLst>
              </p:cNvPr>
              <p:cNvSpPr/>
              <p:nvPr/>
            </p:nvSpPr>
            <p:spPr>
              <a:xfrm>
                <a:off x="6861328" y="1802895"/>
                <a:ext cx="58141" cy="313316"/>
              </a:xfrm>
              <a:custGeom>
                <a:avLst/>
                <a:gdLst/>
                <a:ahLst/>
                <a:cxnLst/>
                <a:rect l="l" t="t" r="r" b="b"/>
                <a:pathLst>
                  <a:path w="58141" h="313316">
                    <a:moveTo>
                      <a:pt x="0" y="0"/>
                    </a:moveTo>
                    <a:lnTo>
                      <a:pt x="58141" y="0"/>
                    </a:lnTo>
                    <a:lnTo>
                      <a:pt x="58141" y="313316"/>
                    </a:lnTo>
                    <a:lnTo>
                      <a:pt x="0" y="3133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</p:grpSp>
      <p:pic>
        <p:nvPicPr>
          <p:cNvPr id="36" name="Obraz 35">
            <a:extLst>
              <a:ext uri="{FF2B5EF4-FFF2-40B4-BE49-F238E27FC236}">
                <a16:creationId xmlns="" xmlns:a16="http://schemas.microsoft.com/office/drawing/2014/main" id="{A5DA8729-A804-44A5-8D10-AF57212CA2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434" y="1168400"/>
            <a:ext cx="4546600" cy="4546600"/>
          </a:xfrm>
          <a:prstGeom prst="rect">
            <a:avLst/>
          </a:prstGeom>
        </p:spPr>
      </p:pic>
      <p:grpSp>
        <p:nvGrpSpPr>
          <p:cNvPr id="37" name="Grupa 36">
            <a:extLst>
              <a:ext uri="{FF2B5EF4-FFF2-40B4-BE49-F238E27FC236}">
                <a16:creationId xmlns="" xmlns:a16="http://schemas.microsoft.com/office/drawing/2014/main" id="{CC1347B3-93C1-42E3-9DAC-513A2D613EC3}"/>
              </a:ext>
            </a:extLst>
          </p:cNvPr>
          <p:cNvGrpSpPr/>
          <p:nvPr/>
        </p:nvGrpSpPr>
        <p:grpSpPr>
          <a:xfrm>
            <a:off x="196260" y="3274649"/>
            <a:ext cx="4827440" cy="1192149"/>
            <a:chOff x="334199" y="4358068"/>
            <a:chExt cx="6014271" cy="1485240"/>
          </a:xfrm>
        </p:grpSpPr>
        <p:pic>
          <p:nvPicPr>
            <p:cNvPr id="38" name="Obraz 37">
              <a:extLst>
                <a:ext uri="{FF2B5EF4-FFF2-40B4-BE49-F238E27FC236}">
                  <a16:creationId xmlns="" xmlns:a16="http://schemas.microsoft.com/office/drawing/2014/main" id="{52009ED7-C4CC-43D9-83EF-9DB6976E8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199" y="4654219"/>
              <a:ext cx="1189089" cy="1189089"/>
            </a:xfrm>
            <a:prstGeom prst="rect">
              <a:avLst/>
            </a:prstGeom>
          </p:spPr>
        </p:pic>
        <p:pic>
          <p:nvPicPr>
            <p:cNvPr id="39" name="Obraz 38">
              <a:extLst>
                <a:ext uri="{FF2B5EF4-FFF2-40B4-BE49-F238E27FC236}">
                  <a16:creationId xmlns="" xmlns:a16="http://schemas.microsoft.com/office/drawing/2014/main" id="{2FD27BD6-B932-4D87-B027-8EC014768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688" y="4686130"/>
              <a:ext cx="1033168" cy="1071584"/>
            </a:xfrm>
            <a:prstGeom prst="rect">
              <a:avLst/>
            </a:prstGeom>
          </p:spPr>
        </p:pic>
        <p:pic>
          <p:nvPicPr>
            <p:cNvPr id="40" name="Obraz 39">
              <a:extLst>
                <a:ext uri="{FF2B5EF4-FFF2-40B4-BE49-F238E27FC236}">
                  <a16:creationId xmlns="" xmlns:a16="http://schemas.microsoft.com/office/drawing/2014/main" id="{2104D26C-A865-433C-9EC6-BADBF4DD7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8587" y="4689062"/>
              <a:ext cx="2659883" cy="1097202"/>
            </a:xfrm>
            <a:prstGeom prst="rect">
              <a:avLst/>
            </a:prstGeom>
          </p:spPr>
        </p:pic>
        <p:sp>
          <p:nvSpPr>
            <p:cNvPr id="41" name="pole tekstowe 40">
              <a:extLst>
                <a:ext uri="{FF2B5EF4-FFF2-40B4-BE49-F238E27FC236}">
                  <a16:creationId xmlns="" xmlns:a16="http://schemas.microsoft.com/office/drawing/2014/main" id="{E06521A1-1E76-413A-A5C3-864C1EEB693B}"/>
                </a:ext>
              </a:extLst>
            </p:cNvPr>
            <p:cNvSpPr txBox="1"/>
            <p:nvPr/>
          </p:nvSpPr>
          <p:spPr>
            <a:xfrm>
              <a:off x="528635" y="4358068"/>
              <a:ext cx="800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dirty="0"/>
                <a:t>Organizator</a:t>
              </a:r>
            </a:p>
          </p:txBody>
        </p:sp>
        <p:sp>
          <p:nvSpPr>
            <p:cNvPr id="42" name="pole tekstowe 41">
              <a:extLst>
                <a:ext uri="{FF2B5EF4-FFF2-40B4-BE49-F238E27FC236}">
                  <a16:creationId xmlns="" xmlns:a16="http://schemas.microsoft.com/office/drawing/2014/main" id="{130F50CD-A174-448D-938A-3FBFEA1FB183}"/>
                </a:ext>
              </a:extLst>
            </p:cNvPr>
            <p:cNvSpPr txBox="1"/>
            <p:nvPr/>
          </p:nvSpPr>
          <p:spPr>
            <a:xfrm>
              <a:off x="1956099" y="4358829"/>
              <a:ext cx="119776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dirty="0"/>
                <a:t>Patronat honorowy</a:t>
              </a:r>
            </a:p>
          </p:txBody>
        </p:sp>
        <p:sp>
          <p:nvSpPr>
            <p:cNvPr id="43" name="pole tekstowe 42">
              <a:extLst>
                <a:ext uri="{FF2B5EF4-FFF2-40B4-BE49-F238E27FC236}">
                  <a16:creationId xmlns="" xmlns:a16="http://schemas.microsoft.com/office/drawing/2014/main" id="{2301F68F-9EB9-4C98-B449-0E235DC56EFE}"/>
                </a:ext>
              </a:extLst>
            </p:cNvPr>
            <p:cNvSpPr txBox="1"/>
            <p:nvPr/>
          </p:nvSpPr>
          <p:spPr>
            <a:xfrm>
              <a:off x="4698359" y="4358068"/>
              <a:ext cx="57580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000" dirty="0"/>
                <a:t>Partner</a:t>
              </a:r>
            </a:p>
          </p:txBody>
        </p:sp>
      </p:grpSp>
      <p:grpSp>
        <p:nvGrpSpPr>
          <p:cNvPr id="44" name="Grupa 43">
            <a:extLst>
              <a:ext uri="{FF2B5EF4-FFF2-40B4-BE49-F238E27FC236}">
                <a16:creationId xmlns="" xmlns:a16="http://schemas.microsoft.com/office/drawing/2014/main" id="{55615842-E17D-4866-B3DD-2DD1DEE70706}"/>
              </a:ext>
            </a:extLst>
          </p:cNvPr>
          <p:cNvGrpSpPr/>
          <p:nvPr/>
        </p:nvGrpSpPr>
        <p:grpSpPr>
          <a:xfrm>
            <a:off x="313331" y="4932147"/>
            <a:ext cx="5195192" cy="396608"/>
            <a:chOff x="699432" y="2186595"/>
            <a:chExt cx="2913402" cy="222413"/>
          </a:xfrm>
        </p:grpSpPr>
        <p:grpSp>
          <p:nvGrpSpPr>
            <p:cNvPr id="45" name="Grupa 44">
              <a:extLst>
                <a:ext uri="{FF2B5EF4-FFF2-40B4-BE49-F238E27FC236}">
                  <a16:creationId xmlns="" xmlns:a16="http://schemas.microsoft.com/office/drawing/2014/main" id="{AA363EB0-B5DA-4757-BFB7-1B8A32666ABA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61" name="pole tekstowe 60">
                <a:extLst>
                  <a:ext uri="{FF2B5EF4-FFF2-40B4-BE49-F238E27FC236}">
                    <a16:creationId xmlns="" xmlns:a16="http://schemas.microsoft.com/office/drawing/2014/main" id="{F6A6572C-55FF-400C-BA5B-071CEE08A988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2" name="pole tekstowe 61">
                <a:extLst>
                  <a:ext uri="{FF2B5EF4-FFF2-40B4-BE49-F238E27FC236}">
                    <a16:creationId xmlns="" xmlns:a16="http://schemas.microsoft.com/office/drawing/2014/main" id="{FD3105AE-0975-4525-A1E4-1AAD79581F6C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3" name="pole tekstowe 62">
                <a:extLst>
                  <a:ext uri="{FF2B5EF4-FFF2-40B4-BE49-F238E27FC236}">
                    <a16:creationId xmlns="" xmlns:a16="http://schemas.microsoft.com/office/drawing/2014/main" id="{2C6D93D9-1AB2-4AF5-A374-5F6D13CD801F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4" name="pole tekstowe 63">
                <a:extLst>
                  <a:ext uri="{FF2B5EF4-FFF2-40B4-BE49-F238E27FC236}">
                    <a16:creationId xmlns="" xmlns:a16="http://schemas.microsoft.com/office/drawing/2014/main" id="{36421531-300B-4153-9F2B-3E7708EEAB28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5" name="pole tekstowe 64">
                <a:extLst>
                  <a:ext uri="{FF2B5EF4-FFF2-40B4-BE49-F238E27FC236}">
                    <a16:creationId xmlns="" xmlns:a16="http://schemas.microsoft.com/office/drawing/2014/main" id="{7C2225D4-E33C-4F99-BB34-44D64DB03A34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6" name="pole tekstowe 65">
                <a:extLst>
                  <a:ext uri="{FF2B5EF4-FFF2-40B4-BE49-F238E27FC236}">
                    <a16:creationId xmlns="" xmlns:a16="http://schemas.microsoft.com/office/drawing/2014/main" id="{8609318F-05B2-4DCD-AC72-2E5F97A3C513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7" name="pole tekstowe 66">
                <a:extLst>
                  <a:ext uri="{FF2B5EF4-FFF2-40B4-BE49-F238E27FC236}">
                    <a16:creationId xmlns="" xmlns:a16="http://schemas.microsoft.com/office/drawing/2014/main" id="{11BFB06C-CCD9-42A5-AC08-66EFCB34D04D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8" name="pole tekstowe 67">
                <a:extLst>
                  <a:ext uri="{FF2B5EF4-FFF2-40B4-BE49-F238E27FC236}">
                    <a16:creationId xmlns="" xmlns:a16="http://schemas.microsoft.com/office/drawing/2014/main" id="{673B5B0E-1F26-4B85-BC07-6F3393E7F454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9" name="pole tekstowe 68">
                <a:extLst>
                  <a:ext uri="{FF2B5EF4-FFF2-40B4-BE49-F238E27FC236}">
                    <a16:creationId xmlns="" xmlns:a16="http://schemas.microsoft.com/office/drawing/2014/main" id="{0B465459-154F-4DF7-ADAD-E656ECDFC030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70" name="pole tekstowe 69">
                <a:extLst>
                  <a:ext uri="{FF2B5EF4-FFF2-40B4-BE49-F238E27FC236}">
                    <a16:creationId xmlns="" xmlns:a16="http://schemas.microsoft.com/office/drawing/2014/main" id="{DFEF30CD-68EC-4B67-8DBA-0A084A906E80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71" name="pole tekstowe 70">
                <a:extLst>
                  <a:ext uri="{FF2B5EF4-FFF2-40B4-BE49-F238E27FC236}">
                    <a16:creationId xmlns="" xmlns:a16="http://schemas.microsoft.com/office/drawing/2014/main" id="{958314F8-8251-4738-AB68-ED99D8DF6875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72" name="pole tekstowe 71">
                <a:extLst>
                  <a:ext uri="{FF2B5EF4-FFF2-40B4-BE49-F238E27FC236}">
                    <a16:creationId xmlns="" xmlns:a16="http://schemas.microsoft.com/office/drawing/2014/main" id="{F54930D6-232F-4385-9A2E-001C41567304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46" name="Grupa 45">
              <a:extLst>
                <a:ext uri="{FF2B5EF4-FFF2-40B4-BE49-F238E27FC236}">
                  <a16:creationId xmlns="" xmlns:a16="http://schemas.microsoft.com/office/drawing/2014/main" id="{90DBCE75-3B81-4102-8124-DE0B4280C161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56" name="pole tekstowe 55">
                <a:extLst>
                  <a:ext uri="{FF2B5EF4-FFF2-40B4-BE49-F238E27FC236}">
                    <a16:creationId xmlns="" xmlns:a16="http://schemas.microsoft.com/office/drawing/2014/main" id="{8762851D-4416-4F2D-8F2C-1413578C0CE6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7" name="pole tekstowe 56">
                <a:extLst>
                  <a:ext uri="{FF2B5EF4-FFF2-40B4-BE49-F238E27FC236}">
                    <a16:creationId xmlns="" xmlns:a16="http://schemas.microsoft.com/office/drawing/2014/main" id="{D1B3BF6F-12CB-48D3-B8D8-01619C1E779B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8" name="pole tekstowe 57">
                <a:extLst>
                  <a:ext uri="{FF2B5EF4-FFF2-40B4-BE49-F238E27FC236}">
                    <a16:creationId xmlns="" xmlns:a16="http://schemas.microsoft.com/office/drawing/2014/main" id="{1CD9A87C-8273-44DB-9891-C355A551BD44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9" name="pole tekstowe 58">
                <a:extLst>
                  <a:ext uri="{FF2B5EF4-FFF2-40B4-BE49-F238E27FC236}">
                    <a16:creationId xmlns="" xmlns:a16="http://schemas.microsoft.com/office/drawing/2014/main" id="{2B6077EF-8C23-4320-ABE7-5A4693C60BE8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60" name="pole tekstowe 59">
                <a:extLst>
                  <a:ext uri="{FF2B5EF4-FFF2-40B4-BE49-F238E27FC236}">
                    <a16:creationId xmlns="" xmlns:a16="http://schemas.microsoft.com/office/drawing/2014/main" id="{E77E757A-BF65-49EB-BD18-6F7BF2CAB594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47" name="Grupa 46">
              <a:extLst>
                <a:ext uri="{FF2B5EF4-FFF2-40B4-BE49-F238E27FC236}">
                  <a16:creationId xmlns="" xmlns:a16="http://schemas.microsoft.com/office/drawing/2014/main" id="{099E8179-A2A1-46C4-96D2-953DE983352B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52" name="pole tekstowe 51">
                <a:extLst>
                  <a:ext uri="{FF2B5EF4-FFF2-40B4-BE49-F238E27FC236}">
                    <a16:creationId xmlns="" xmlns:a16="http://schemas.microsoft.com/office/drawing/2014/main" id="{2E975135-B518-408E-B522-40D1B446F31C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3" name="pole tekstowe 52">
                <a:extLst>
                  <a:ext uri="{FF2B5EF4-FFF2-40B4-BE49-F238E27FC236}">
                    <a16:creationId xmlns="" xmlns:a16="http://schemas.microsoft.com/office/drawing/2014/main" id="{360F4D59-1A95-4D2B-AF86-637AA0C5D6E3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4" name="pole tekstowe 53">
                <a:extLst>
                  <a:ext uri="{FF2B5EF4-FFF2-40B4-BE49-F238E27FC236}">
                    <a16:creationId xmlns="" xmlns:a16="http://schemas.microsoft.com/office/drawing/2014/main" id="{1821C509-4C8B-4C0C-9151-BE98A67A80D6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5" name="pole tekstowe 54">
                <a:extLst>
                  <a:ext uri="{FF2B5EF4-FFF2-40B4-BE49-F238E27FC236}">
                    <a16:creationId xmlns="" xmlns:a16="http://schemas.microsoft.com/office/drawing/2014/main" id="{4233D4D5-0221-491C-AC12-F0E02CA2513D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48" name="Grupa 47">
              <a:extLst>
                <a:ext uri="{FF2B5EF4-FFF2-40B4-BE49-F238E27FC236}">
                  <a16:creationId xmlns="" xmlns:a16="http://schemas.microsoft.com/office/drawing/2014/main" id="{A8790179-FE57-4F31-9C0F-2C2C6306FCEE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49" name="pole tekstowe 48">
                <a:extLst>
                  <a:ext uri="{FF2B5EF4-FFF2-40B4-BE49-F238E27FC236}">
                    <a16:creationId xmlns="" xmlns:a16="http://schemas.microsoft.com/office/drawing/2014/main" id="{0C3F149C-302F-4379-AB7B-59DC7C399F30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0" name="pole tekstowe 49">
                <a:extLst>
                  <a:ext uri="{FF2B5EF4-FFF2-40B4-BE49-F238E27FC236}">
                    <a16:creationId xmlns="" xmlns:a16="http://schemas.microsoft.com/office/drawing/2014/main" id="{34FCFFF9-AD9F-4EC6-A804-6AB13E2CBEFD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51" name="pole tekstowe 50">
                <a:extLst>
                  <a:ext uri="{FF2B5EF4-FFF2-40B4-BE49-F238E27FC236}">
                    <a16:creationId xmlns="" xmlns:a16="http://schemas.microsoft.com/office/drawing/2014/main" id="{566A0478-D7DB-4C1B-93C6-4E6D6EB83EF6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753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="" xmlns:a16="http://schemas.microsoft.com/office/drawing/2014/main" id="{0D71CBCA-3F3B-4D1E-9203-787B7E3E48A5}"/>
              </a:ext>
            </a:extLst>
          </p:cNvPr>
          <p:cNvGrpSpPr/>
          <p:nvPr/>
        </p:nvGrpSpPr>
        <p:grpSpPr>
          <a:xfrm>
            <a:off x="589687" y="1882390"/>
            <a:ext cx="8081413" cy="2083553"/>
            <a:chOff x="492637" y="4358068"/>
            <a:chExt cx="5760755" cy="1485240"/>
          </a:xfrm>
        </p:grpSpPr>
        <p:pic>
          <p:nvPicPr>
            <p:cNvPr id="9" name="Obraz 8">
              <a:extLst>
                <a:ext uri="{FF2B5EF4-FFF2-40B4-BE49-F238E27FC236}">
                  <a16:creationId xmlns="" xmlns:a16="http://schemas.microsoft.com/office/drawing/2014/main" id="{79E313AB-24B4-4F44-9B2A-4689FE759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637" y="4654219"/>
              <a:ext cx="1189089" cy="1189089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="" xmlns:a16="http://schemas.microsoft.com/office/drawing/2014/main" id="{A49572FD-AA91-424B-B7AA-41E4D1B99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322" y="4686130"/>
              <a:ext cx="1033168" cy="1071584"/>
            </a:xfrm>
            <a:prstGeom prst="rect">
              <a:avLst/>
            </a:prstGeom>
          </p:spPr>
        </p:pic>
        <p:pic>
          <p:nvPicPr>
            <p:cNvPr id="12" name="Obraz 11">
              <a:extLst>
                <a:ext uri="{FF2B5EF4-FFF2-40B4-BE49-F238E27FC236}">
                  <a16:creationId xmlns="" xmlns:a16="http://schemas.microsoft.com/office/drawing/2014/main" id="{D165FF41-C114-420F-B71B-0D01C1887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509" y="4689062"/>
              <a:ext cx="2659883" cy="1097202"/>
            </a:xfrm>
            <a:prstGeom prst="rect">
              <a:avLst/>
            </a:prstGeom>
          </p:spPr>
        </p:pic>
        <p:sp>
          <p:nvSpPr>
            <p:cNvPr id="13" name="pole tekstowe 12">
              <a:extLst>
                <a:ext uri="{FF2B5EF4-FFF2-40B4-BE49-F238E27FC236}">
                  <a16:creationId xmlns="" xmlns:a16="http://schemas.microsoft.com/office/drawing/2014/main" id="{BD670F77-259F-4105-8C2C-4A2E840B295C}"/>
                </a:ext>
              </a:extLst>
            </p:cNvPr>
            <p:cNvSpPr txBox="1"/>
            <p:nvPr/>
          </p:nvSpPr>
          <p:spPr>
            <a:xfrm>
              <a:off x="719362" y="4358068"/>
              <a:ext cx="735644" cy="2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bg2"/>
                  </a:solidFill>
                </a:rPr>
                <a:t>Organizator</a:t>
              </a:r>
              <a:endParaRPr lang="pl-PL" sz="1000" dirty="0">
                <a:solidFill>
                  <a:schemeClr val="bg2"/>
                </a:solidFill>
              </a:endParaRPr>
            </a:p>
          </p:txBody>
        </p:sp>
        <p:sp>
          <p:nvSpPr>
            <p:cNvPr id="14" name="pole tekstowe 13">
              <a:extLst>
                <a:ext uri="{FF2B5EF4-FFF2-40B4-BE49-F238E27FC236}">
                  <a16:creationId xmlns="" xmlns:a16="http://schemas.microsoft.com/office/drawing/2014/main" id="{DA402B1D-3852-4581-B8CE-BDAFC99EBFAB}"/>
                </a:ext>
              </a:extLst>
            </p:cNvPr>
            <p:cNvSpPr txBox="1"/>
            <p:nvPr/>
          </p:nvSpPr>
          <p:spPr>
            <a:xfrm>
              <a:off x="2060228" y="4358829"/>
              <a:ext cx="1154780" cy="2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bg2"/>
                  </a:solidFill>
                </a:rPr>
                <a:t>Patronat honorowy</a:t>
              </a:r>
            </a:p>
          </p:txBody>
        </p:sp>
        <p:sp>
          <p:nvSpPr>
            <p:cNvPr id="15" name="pole tekstowe 14">
              <a:extLst>
                <a:ext uri="{FF2B5EF4-FFF2-40B4-BE49-F238E27FC236}">
                  <a16:creationId xmlns="" xmlns:a16="http://schemas.microsoft.com/office/drawing/2014/main" id="{953D583F-AB0C-4737-B287-FE5543C278D1}"/>
                </a:ext>
              </a:extLst>
            </p:cNvPr>
            <p:cNvSpPr txBox="1"/>
            <p:nvPr/>
          </p:nvSpPr>
          <p:spPr>
            <a:xfrm>
              <a:off x="4637745" y="4358068"/>
              <a:ext cx="506871" cy="210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dirty="0">
                  <a:solidFill>
                    <a:schemeClr val="bg2"/>
                  </a:solidFill>
                </a:rPr>
                <a:t>Partner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893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rostokąt: zaokrąglone rogi 32">
            <a:extLst>
              <a:ext uri="{FF2B5EF4-FFF2-40B4-BE49-F238E27FC236}">
                <a16:creationId xmlns="" xmlns:a16="http://schemas.microsoft.com/office/drawing/2014/main" id="{287DFE68-B85F-4A54-AC2B-F121460528DE}"/>
              </a:ext>
            </a:extLst>
          </p:cNvPr>
          <p:cNvSpPr/>
          <p:nvPr/>
        </p:nvSpPr>
        <p:spPr>
          <a:xfrm>
            <a:off x="252303" y="1988288"/>
            <a:ext cx="8602939" cy="1945759"/>
          </a:xfrm>
          <a:prstGeom prst="roundRect">
            <a:avLst>
              <a:gd name="adj" fmla="val 5363"/>
            </a:avLst>
          </a:prstGeom>
          <a:solidFill>
            <a:srgbClr val="E34848"/>
          </a:solidFill>
          <a:ln>
            <a:noFill/>
          </a:ln>
          <a:effectLst>
            <a:innerShdw blurRad="63500" dist="127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/>
          <a:lstStyle/>
          <a:p>
            <a:pPr algn="ctr"/>
            <a:r>
              <a:rPr lang="pl-PL" dirty="0"/>
              <a:t> </a:t>
            </a:r>
          </a:p>
        </p:txBody>
      </p:sp>
      <p:pic>
        <p:nvPicPr>
          <p:cNvPr id="2" name="Grafika 1">
            <a:extLst>
              <a:ext uri="{FF2B5EF4-FFF2-40B4-BE49-F238E27FC236}">
                <a16:creationId xmlns="" xmlns:a16="http://schemas.microsoft.com/office/drawing/2014/main" id="{0ACECFB0-B11F-418A-A041-3393D5936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6472" y="582234"/>
            <a:ext cx="7871056" cy="782155"/>
          </a:xfrm>
          <a:prstGeom prst="rect">
            <a:avLst/>
          </a:prstGeom>
        </p:spPr>
      </p:pic>
      <p:grpSp>
        <p:nvGrpSpPr>
          <p:cNvPr id="3" name="Grupa 2">
            <a:extLst>
              <a:ext uri="{FF2B5EF4-FFF2-40B4-BE49-F238E27FC236}">
                <a16:creationId xmlns="" xmlns:a16="http://schemas.microsoft.com/office/drawing/2014/main" id="{40ED1B83-E0E4-48FD-A6F0-344341DA8023}"/>
              </a:ext>
            </a:extLst>
          </p:cNvPr>
          <p:cNvGrpSpPr/>
          <p:nvPr/>
        </p:nvGrpSpPr>
        <p:grpSpPr>
          <a:xfrm>
            <a:off x="1454709" y="4681350"/>
            <a:ext cx="6234583" cy="475957"/>
            <a:chOff x="699432" y="2186595"/>
            <a:chExt cx="2913402" cy="222413"/>
          </a:xfrm>
        </p:grpSpPr>
        <p:grpSp>
          <p:nvGrpSpPr>
            <p:cNvPr id="4" name="Grupa 3">
              <a:extLst>
                <a:ext uri="{FF2B5EF4-FFF2-40B4-BE49-F238E27FC236}">
                  <a16:creationId xmlns="" xmlns:a16="http://schemas.microsoft.com/office/drawing/2014/main" id="{08D42B66-048B-4271-83B4-1522323D27D1}"/>
                </a:ext>
              </a:extLst>
            </p:cNvPr>
            <p:cNvGrpSpPr/>
            <p:nvPr/>
          </p:nvGrpSpPr>
          <p:grpSpPr>
            <a:xfrm>
              <a:off x="1403064" y="2186595"/>
              <a:ext cx="1481604" cy="222413"/>
              <a:chOff x="1403064" y="2186595"/>
              <a:chExt cx="1481604" cy="222413"/>
            </a:xfrm>
          </p:grpSpPr>
          <p:sp>
            <p:nvSpPr>
              <p:cNvPr id="20" name="pole tekstowe 19">
                <a:extLst>
                  <a:ext uri="{FF2B5EF4-FFF2-40B4-BE49-F238E27FC236}">
                    <a16:creationId xmlns="" xmlns:a16="http://schemas.microsoft.com/office/drawing/2014/main" id="{C5993AA5-38BB-4ECA-A491-136439ADF9EC}"/>
                  </a:ext>
                </a:extLst>
              </p:cNvPr>
              <p:cNvSpPr txBox="1"/>
              <p:nvPr/>
            </p:nvSpPr>
            <p:spPr>
              <a:xfrm>
                <a:off x="2848121" y="2186595"/>
                <a:ext cx="36547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7" h="34262">
                    <a:moveTo>
                      <a:pt x="18273" y="0"/>
                    </a:moveTo>
                    <a:cubicBezTo>
                      <a:pt x="23632" y="100"/>
                      <a:pt x="27991" y="1670"/>
                      <a:pt x="31350" y="4711"/>
                    </a:cubicBezTo>
                    <a:cubicBezTo>
                      <a:pt x="34710" y="7752"/>
                      <a:pt x="36442" y="11664"/>
                      <a:pt x="36547" y="16446"/>
                    </a:cubicBezTo>
                    <a:cubicBezTo>
                      <a:pt x="36457" y="21585"/>
                      <a:pt x="34753" y="25811"/>
                      <a:pt x="31436" y="29122"/>
                    </a:cubicBezTo>
                    <a:cubicBezTo>
                      <a:pt x="28119" y="32434"/>
                      <a:pt x="23732" y="34147"/>
                      <a:pt x="18273" y="34262"/>
                    </a:cubicBezTo>
                    <a:cubicBezTo>
                      <a:pt x="12915" y="34147"/>
                      <a:pt x="8556" y="32491"/>
                      <a:pt x="5196" y="29294"/>
                    </a:cubicBezTo>
                    <a:cubicBezTo>
                      <a:pt x="1836" y="26096"/>
                      <a:pt x="104" y="22042"/>
                      <a:pt x="0" y="17131"/>
                    </a:cubicBezTo>
                    <a:cubicBezTo>
                      <a:pt x="104" y="12220"/>
                      <a:pt x="1836" y="8166"/>
                      <a:pt x="5196" y="4968"/>
                    </a:cubicBezTo>
                    <a:cubicBezTo>
                      <a:pt x="8556" y="1770"/>
                      <a:pt x="12915" y="114"/>
                      <a:pt x="182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1" name="pole tekstowe 20">
                <a:extLst>
                  <a:ext uri="{FF2B5EF4-FFF2-40B4-BE49-F238E27FC236}">
                    <a16:creationId xmlns="" xmlns:a16="http://schemas.microsoft.com/office/drawing/2014/main" id="{947606A9-1836-47D1-9B6B-5A95E82009B9}"/>
                  </a:ext>
                </a:extLst>
              </p:cNvPr>
              <p:cNvSpPr txBox="1"/>
              <p:nvPr/>
            </p:nvSpPr>
            <p:spPr>
              <a:xfrm>
                <a:off x="20059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2" y="148564"/>
                    </a:cubicBezTo>
                    <a:cubicBezTo>
                      <a:pt x="72366" y="149934"/>
                      <a:pt x="67366" y="150619"/>
                      <a:pt x="62151" y="150619"/>
                    </a:cubicBezTo>
                    <a:cubicBezTo>
                      <a:pt x="48703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2" name="pole tekstowe 21">
                <a:extLst>
                  <a:ext uri="{FF2B5EF4-FFF2-40B4-BE49-F238E27FC236}">
                    <a16:creationId xmlns="" xmlns:a16="http://schemas.microsoft.com/office/drawing/2014/main" id="{C26C3F2C-6CE9-4F15-B288-3AC7E5FC2D38}"/>
                  </a:ext>
                </a:extLst>
              </p:cNvPr>
              <p:cNvSpPr txBox="1"/>
              <p:nvPr/>
            </p:nvSpPr>
            <p:spPr>
              <a:xfrm>
                <a:off x="1403064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3"/>
                      <a:pt x="100621" y="5925"/>
                      <a:pt x="111997" y="17050"/>
                    </a:cubicBezTo>
                    <a:cubicBezTo>
                      <a:pt x="123373" y="28174"/>
                      <a:pt x="129236" y="43294"/>
                      <a:pt x="129587" y="62409"/>
                    </a:cubicBezTo>
                    <a:cubicBezTo>
                      <a:pt x="129236" y="81620"/>
                      <a:pt x="123373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1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30" y="1433"/>
                      <a:pt x="59262" y="-3"/>
                      <a:pt x="67652" y="1"/>
                    </a:cubicBezTo>
                    <a:close/>
                    <a:moveTo>
                      <a:pt x="64450" y="24204"/>
                    </a:moveTo>
                    <a:cubicBezTo>
                      <a:pt x="53931" y="24338"/>
                      <a:pt x="45298" y="27787"/>
                      <a:pt x="38551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1" y="90237"/>
                    </a:cubicBezTo>
                    <a:cubicBezTo>
                      <a:pt x="45298" y="97003"/>
                      <a:pt x="53931" y="100452"/>
                      <a:pt x="64450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4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0" y="242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3" name="pole tekstowe 22">
                <a:extLst>
                  <a:ext uri="{FF2B5EF4-FFF2-40B4-BE49-F238E27FC236}">
                    <a16:creationId xmlns="" xmlns:a16="http://schemas.microsoft.com/office/drawing/2014/main" id="{08D9186E-467A-45BA-85B9-73FD053894BC}"/>
                  </a:ext>
                </a:extLst>
              </p:cNvPr>
              <p:cNvSpPr txBox="1"/>
              <p:nvPr/>
            </p:nvSpPr>
            <p:spPr>
              <a:xfrm>
                <a:off x="1545405" y="2239630"/>
                <a:ext cx="130045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30045" h="125016">
                    <a:moveTo>
                      <a:pt x="64908" y="0"/>
                    </a:moveTo>
                    <a:cubicBezTo>
                      <a:pt x="84230" y="313"/>
                      <a:pt x="99831" y="6138"/>
                      <a:pt x="111712" y="17476"/>
                    </a:cubicBezTo>
                    <a:cubicBezTo>
                      <a:pt x="123592" y="28813"/>
                      <a:pt x="129703" y="43786"/>
                      <a:pt x="130045" y="62394"/>
                    </a:cubicBezTo>
                    <a:cubicBezTo>
                      <a:pt x="129703" y="81011"/>
                      <a:pt x="123592" y="96022"/>
                      <a:pt x="111712" y="107426"/>
                    </a:cubicBezTo>
                    <a:cubicBezTo>
                      <a:pt x="99831" y="118830"/>
                      <a:pt x="84230" y="124694"/>
                      <a:pt x="64908" y="125016"/>
                    </a:cubicBezTo>
                    <a:cubicBezTo>
                      <a:pt x="45796" y="124694"/>
                      <a:pt x="30290" y="118830"/>
                      <a:pt x="18391" y="107426"/>
                    </a:cubicBezTo>
                    <a:cubicBezTo>
                      <a:pt x="6491" y="96022"/>
                      <a:pt x="361" y="81011"/>
                      <a:pt x="0" y="62394"/>
                    </a:cubicBezTo>
                    <a:cubicBezTo>
                      <a:pt x="361" y="43786"/>
                      <a:pt x="6491" y="28813"/>
                      <a:pt x="18391" y="17476"/>
                    </a:cubicBezTo>
                    <a:cubicBezTo>
                      <a:pt x="30290" y="6138"/>
                      <a:pt x="45796" y="313"/>
                      <a:pt x="64908" y="0"/>
                    </a:cubicBezTo>
                    <a:close/>
                    <a:moveTo>
                      <a:pt x="64908" y="24203"/>
                    </a:moveTo>
                    <a:cubicBezTo>
                      <a:pt x="54398" y="24337"/>
                      <a:pt x="45803" y="27786"/>
                      <a:pt x="39123" y="34551"/>
                    </a:cubicBezTo>
                    <a:cubicBezTo>
                      <a:pt x="32444" y="41316"/>
                      <a:pt x="28994" y="50597"/>
                      <a:pt x="28775" y="62394"/>
                    </a:cubicBezTo>
                    <a:cubicBezTo>
                      <a:pt x="28994" y="74190"/>
                      <a:pt x="32444" y="83471"/>
                      <a:pt x="39123" y="90236"/>
                    </a:cubicBezTo>
                    <a:cubicBezTo>
                      <a:pt x="45803" y="97002"/>
                      <a:pt x="54398" y="100451"/>
                      <a:pt x="64908" y="100584"/>
                    </a:cubicBezTo>
                    <a:cubicBezTo>
                      <a:pt x="75528" y="100451"/>
                      <a:pt x="84190" y="97002"/>
                      <a:pt x="90893" y="90236"/>
                    </a:cubicBezTo>
                    <a:cubicBezTo>
                      <a:pt x="97597" y="83471"/>
                      <a:pt x="101056" y="74190"/>
                      <a:pt x="101270" y="62394"/>
                    </a:cubicBezTo>
                    <a:cubicBezTo>
                      <a:pt x="101056" y="50597"/>
                      <a:pt x="97597" y="41316"/>
                      <a:pt x="90893" y="34551"/>
                    </a:cubicBezTo>
                    <a:cubicBezTo>
                      <a:pt x="84190" y="27786"/>
                      <a:pt x="75528" y="24337"/>
                      <a:pt x="64908" y="24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4" name="pole tekstowe 23">
                <a:extLst>
                  <a:ext uri="{FF2B5EF4-FFF2-40B4-BE49-F238E27FC236}">
                    <a16:creationId xmlns="" xmlns:a16="http://schemas.microsoft.com/office/drawing/2014/main" id="{7116ED3A-6C51-4E70-BADB-19443882BB0D}"/>
                  </a:ext>
                </a:extLst>
              </p:cNvPr>
              <p:cNvSpPr txBox="1"/>
              <p:nvPr/>
            </p:nvSpPr>
            <p:spPr>
              <a:xfrm>
                <a:off x="1893943" y="2239630"/>
                <a:ext cx="106956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06956" h="125016">
                    <a:moveTo>
                      <a:pt x="57365" y="0"/>
                    </a:moveTo>
                    <a:cubicBezTo>
                      <a:pt x="65690" y="24"/>
                      <a:pt x="73968" y="947"/>
                      <a:pt x="82199" y="2769"/>
                    </a:cubicBezTo>
                    <a:cubicBezTo>
                      <a:pt x="90431" y="4591"/>
                      <a:pt x="97389" y="7169"/>
                      <a:pt x="103074" y="10503"/>
                    </a:cubicBezTo>
                    <a:lnTo>
                      <a:pt x="92112" y="32207"/>
                    </a:lnTo>
                    <a:cubicBezTo>
                      <a:pt x="86289" y="28825"/>
                      <a:pt x="80462" y="26443"/>
                      <a:pt x="74632" y="25061"/>
                    </a:cubicBezTo>
                    <a:cubicBezTo>
                      <a:pt x="68801" y="23680"/>
                      <a:pt x="62970" y="23013"/>
                      <a:pt x="57137" y="23060"/>
                    </a:cubicBezTo>
                    <a:cubicBezTo>
                      <a:pt x="48464" y="23132"/>
                      <a:pt x="42021" y="24418"/>
                      <a:pt x="37808" y="26919"/>
                    </a:cubicBezTo>
                    <a:cubicBezTo>
                      <a:pt x="33596" y="29420"/>
                      <a:pt x="31499" y="32707"/>
                      <a:pt x="31518" y="36780"/>
                    </a:cubicBezTo>
                    <a:cubicBezTo>
                      <a:pt x="31719" y="41560"/>
                      <a:pt x="34334" y="44941"/>
                      <a:pt x="39364" y="46923"/>
                    </a:cubicBezTo>
                    <a:cubicBezTo>
                      <a:pt x="44393" y="48905"/>
                      <a:pt x="50629" y="50419"/>
                      <a:pt x="58072" y="51463"/>
                    </a:cubicBezTo>
                    <a:cubicBezTo>
                      <a:pt x="65516" y="52508"/>
                      <a:pt x="72959" y="54015"/>
                      <a:pt x="80402" y="55983"/>
                    </a:cubicBezTo>
                    <a:cubicBezTo>
                      <a:pt x="87845" y="57952"/>
                      <a:pt x="94081" y="61313"/>
                      <a:pt x="99111" y="66066"/>
                    </a:cubicBezTo>
                    <a:cubicBezTo>
                      <a:pt x="104140" y="70819"/>
                      <a:pt x="106755" y="77895"/>
                      <a:pt x="106956" y="87294"/>
                    </a:cubicBezTo>
                    <a:cubicBezTo>
                      <a:pt x="106795" y="98876"/>
                      <a:pt x="101865" y="108023"/>
                      <a:pt x="92164" y="114735"/>
                    </a:cubicBezTo>
                    <a:cubicBezTo>
                      <a:pt x="82463" y="121448"/>
                      <a:pt x="68958" y="124874"/>
                      <a:pt x="51647" y="125016"/>
                    </a:cubicBezTo>
                    <a:cubicBezTo>
                      <a:pt x="41274" y="124930"/>
                      <a:pt x="31492" y="123618"/>
                      <a:pt x="22301" y="121078"/>
                    </a:cubicBezTo>
                    <a:cubicBezTo>
                      <a:pt x="13111" y="118537"/>
                      <a:pt x="5677" y="115284"/>
                      <a:pt x="0" y="111317"/>
                    </a:cubicBezTo>
                    <a:lnTo>
                      <a:pt x="10965" y="89585"/>
                    </a:lnTo>
                    <a:cubicBezTo>
                      <a:pt x="16475" y="93198"/>
                      <a:pt x="22986" y="96110"/>
                      <a:pt x="30499" y="98319"/>
                    </a:cubicBezTo>
                    <a:cubicBezTo>
                      <a:pt x="38012" y="100529"/>
                      <a:pt x="45672" y="101665"/>
                      <a:pt x="53477" y="101727"/>
                    </a:cubicBezTo>
                    <a:cubicBezTo>
                      <a:pt x="62450" y="101694"/>
                      <a:pt x="68979" y="100501"/>
                      <a:pt x="73063" y="98148"/>
                    </a:cubicBezTo>
                    <a:cubicBezTo>
                      <a:pt x="77147" y="95795"/>
                      <a:pt x="79157" y="92482"/>
                      <a:pt x="79096" y="88210"/>
                    </a:cubicBezTo>
                    <a:cubicBezTo>
                      <a:pt x="78894" y="83699"/>
                      <a:pt x="76279" y="80535"/>
                      <a:pt x="71250" y="78719"/>
                    </a:cubicBezTo>
                    <a:cubicBezTo>
                      <a:pt x="66221" y="76903"/>
                      <a:pt x="59985" y="75507"/>
                      <a:pt x="52541" y="74532"/>
                    </a:cubicBezTo>
                    <a:cubicBezTo>
                      <a:pt x="45098" y="73556"/>
                      <a:pt x="37655" y="72074"/>
                      <a:pt x="30212" y="70085"/>
                    </a:cubicBezTo>
                    <a:cubicBezTo>
                      <a:pt x="22769" y="68095"/>
                      <a:pt x="16532" y="64671"/>
                      <a:pt x="11503" y="59813"/>
                    </a:cubicBezTo>
                    <a:cubicBezTo>
                      <a:pt x="6474" y="54954"/>
                      <a:pt x="3859" y="47734"/>
                      <a:pt x="3658" y="38152"/>
                    </a:cubicBezTo>
                    <a:cubicBezTo>
                      <a:pt x="3837" y="26464"/>
                      <a:pt x="8673" y="17220"/>
                      <a:pt x="18164" y="10420"/>
                    </a:cubicBezTo>
                    <a:cubicBezTo>
                      <a:pt x="27655" y="3621"/>
                      <a:pt x="40722" y="147"/>
                      <a:pt x="5736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5" name="pole tekstowe 24">
                <a:extLst>
                  <a:ext uri="{FF2B5EF4-FFF2-40B4-BE49-F238E27FC236}">
                    <a16:creationId xmlns="" xmlns:a16="http://schemas.microsoft.com/office/drawing/2014/main" id="{D45687F1-CFA3-4022-AB3A-2DA2AC49FC8E}"/>
                  </a:ext>
                </a:extLst>
              </p:cNvPr>
              <p:cNvSpPr txBox="1"/>
              <p:nvPr/>
            </p:nvSpPr>
            <p:spPr>
              <a:xfrm>
                <a:off x="2117438" y="2239630"/>
                <a:ext cx="70608" cy="123416"/>
              </a:xfrm>
              <a:custGeom>
                <a:avLst/>
                <a:gdLst/>
                <a:ahLst/>
                <a:cxnLst/>
                <a:rect l="l" t="t" r="r" b="b"/>
                <a:pathLst>
                  <a:path w="70608" h="123416">
                    <a:moveTo>
                      <a:pt x="70608" y="0"/>
                    </a:moveTo>
                    <a:lnTo>
                      <a:pt x="70608" y="27175"/>
                    </a:lnTo>
                    <a:cubicBezTo>
                      <a:pt x="69361" y="26947"/>
                      <a:pt x="68199" y="26775"/>
                      <a:pt x="67122" y="26661"/>
                    </a:cubicBezTo>
                    <a:cubicBezTo>
                      <a:pt x="66046" y="26547"/>
                      <a:pt x="64998" y="26489"/>
                      <a:pt x="63979" y="26489"/>
                    </a:cubicBezTo>
                    <a:cubicBezTo>
                      <a:pt x="53002" y="26503"/>
                      <a:pt x="44381" y="29676"/>
                      <a:pt x="38119" y="36007"/>
                    </a:cubicBezTo>
                    <a:cubicBezTo>
                      <a:pt x="31856" y="42337"/>
                      <a:pt x="28665" y="51743"/>
                      <a:pt x="28546" y="64222"/>
                    </a:cubicBezTo>
                    <a:lnTo>
                      <a:pt x="28546" y="123416"/>
                    </a:lnTo>
                    <a:lnTo>
                      <a:pt x="0" y="123416"/>
                    </a:lnTo>
                    <a:lnTo>
                      <a:pt x="0" y="1372"/>
                    </a:lnTo>
                    <a:lnTo>
                      <a:pt x="27176" y="1372"/>
                    </a:lnTo>
                    <a:lnTo>
                      <a:pt x="27176" y="19198"/>
                    </a:lnTo>
                    <a:cubicBezTo>
                      <a:pt x="31314" y="12799"/>
                      <a:pt x="37038" y="7999"/>
                      <a:pt x="44348" y="4800"/>
                    </a:cubicBezTo>
                    <a:cubicBezTo>
                      <a:pt x="51659" y="1600"/>
                      <a:pt x="60412" y="0"/>
                      <a:pt x="7060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6" name="pole tekstowe 25">
                <a:extLst>
                  <a:ext uri="{FF2B5EF4-FFF2-40B4-BE49-F238E27FC236}">
                    <a16:creationId xmlns="" xmlns:a16="http://schemas.microsoft.com/office/drawing/2014/main" id="{4D9A1B42-8C57-48AD-B1C7-1C090F7D0F00}"/>
                  </a:ext>
                </a:extLst>
              </p:cNvPr>
              <p:cNvSpPr txBox="1"/>
              <p:nvPr/>
            </p:nvSpPr>
            <p:spPr>
              <a:xfrm>
                <a:off x="2469864" y="2239630"/>
                <a:ext cx="204111" cy="123417"/>
              </a:xfrm>
              <a:custGeom>
                <a:avLst/>
                <a:gdLst/>
                <a:ahLst/>
                <a:cxnLst/>
                <a:rect l="l" t="t" r="r" b="b"/>
                <a:pathLst>
                  <a:path w="204111" h="123417">
                    <a:moveTo>
                      <a:pt x="67198" y="1"/>
                    </a:moveTo>
                    <a:cubicBezTo>
                      <a:pt x="76189" y="-8"/>
                      <a:pt x="84219" y="1666"/>
                      <a:pt x="91288" y="5025"/>
                    </a:cubicBezTo>
                    <a:cubicBezTo>
                      <a:pt x="98357" y="8383"/>
                      <a:pt x="104040" y="13483"/>
                      <a:pt x="108335" y="20323"/>
                    </a:cubicBezTo>
                    <a:cubicBezTo>
                      <a:pt x="113323" y="13982"/>
                      <a:pt x="119743" y="9025"/>
                      <a:pt x="127594" y="5453"/>
                    </a:cubicBezTo>
                    <a:cubicBezTo>
                      <a:pt x="135445" y="1880"/>
                      <a:pt x="144269" y="63"/>
                      <a:pt x="154066" y="1"/>
                    </a:cubicBezTo>
                    <a:cubicBezTo>
                      <a:pt x="169054" y="-71"/>
                      <a:pt x="181081" y="4241"/>
                      <a:pt x="190148" y="12935"/>
                    </a:cubicBezTo>
                    <a:cubicBezTo>
                      <a:pt x="199215" y="21630"/>
                      <a:pt x="203869" y="35140"/>
                      <a:pt x="204111" y="53465"/>
                    </a:cubicBezTo>
                    <a:lnTo>
                      <a:pt x="204111" y="123417"/>
                    </a:lnTo>
                    <a:lnTo>
                      <a:pt x="175564" y="123417"/>
                    </a:lnTo>
                    <a:lnTo>
                      <a:pt x="175564" y="57123"/>
                    </a:lnTo>
                    <a:cubicBezTo>
                      <a:pt x="175507" y="46279"/>
                      <a:pt x="173106" y="38192"/>
                      <a:pt x="168360" y="32863"/>
                    </a:cubicBezTo>
                    <a:cubicBezTo>
                      <a:pt x="163615" y="27533"/>
                      <a:pt x="156868" y="24876"/>
                      <a:pt x="148119" y="24890"/>
                    </a:cubicBezTo>
                    <a:cubicBezTo>
                      <a:pt x="138590" y="24900"/>
                      <a:pt x="130947" y="27967"/>
                      <a:pt x="125191" y="34091"/>
                    </a:cubicBezTo>
                    <a:cubicBezTo>
                      <a:pt x="119435" y="40216"/>
                      <a:pt x="116481" y="49341"/>
                      <a:pt x="116329" y="61466"/>
                    </a:cubicBezTo>
                    <a:lnTo>
                      <a:pt x="116329" y="123417"/>
                    </a:lnTo>
                    <a:lnTo>
                      <a:pt x="87782" y="123417"/>
                    </a:lnTo>
                    <a:lnTo>
                      <a:pt x="87782" y="57123"/>
                    </a:lnTo>
                    <a:cubicBezTo>
                      <a:pt x="87725" y="46279"/>
                      <a:pt x="85323" y="38192"/>
                      <a:pt x="80578" y="32863"/>
                    </a:cubicBezTo>
                    <a:cubicBezTo>
                      <a:pt x="75832" y="27533"/>
                      <a:pt x="69085" y="24876"/>
                      <a:pt x="60337" y="24890"/>
                    </a:cubicBezTo>
                    <a:cubicBezTo>
                      <a:pt x="50707" y="24899"/>
                      <a:pt x="43036" y="27967"/>
                      <a:pt x="37323" y="34093"/>
                    </a:cubicBezTo>
                    <a:cubicBezTo>
                      <a:pt x="31610" y="40219"/>
                      <a:pt x="28684" y="49348"/>
                      <a:pt x="28546" y="61480"/>
                    </a:cubicBezTo>
                    <a:lnTo>
                      <a:pt x="28546" y="123417"/>
                    </a:lnTo>
                    <a:lnTo>
                      <a:pt x="0" y="123417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6898"/>
                    </a:lnTo>
                    <a:cubicBezTo>
                      <a:pt x="31802" y="11399"/>
                      <a:pt x="37528" y="7213"/>
                      <a:pt x="44356" y="4340"/>
                    </a:cubicBezTo>
                    <a:cubicBezTo>
                      <a:pt x="51184" y="1467"/>
                      <a:pt x="58798" y="20"/>
                      <a:pt x="67198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7" name="pole tekstowe 26">
                <a:extLst>
                  <a:ext uri="{FF2B5EF4-FFF2-40B4-BE49-F238E27FC236}">
                    <a16:creationId xmlns="" xmlns:a16="http://schemas.microsoft.com/office/drawing/2014/main" id="{1CC8C12D-6535-46C3-A76C-F055FB2892BE}"/>
                  </a:ext>
                </a:extLst>
              </p:cNvPr>
              <p:cNvSpPr txBox="1"/>
              <p:nvPr/>
            </p:nvSpPr>
            <p:spPr>
              <a:xfrm>
                <a:off x="2699293" y="2239630"/>
                <a:ext cx="110850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110850" h="125017">
                    <a:moveTo>
                      <a:pt x="55315" y="1"/>
                    </a:moveTo>
                    <a:cubicBezTo>
                      <a:pt x="73033" y="-38"/>
                      <a:pt x="86691" y="4208"/>
                      <a:pt x="96286" y="12738"/>
                    </a:cubicBezTo>
                    <a:cubicBezTo>
                      <a:pt x="105882" y="21269"/>
                      <a:pt x="110737" y="34321"/>
                      <a:pt x="110850" y="51893"/>
                    </a:cubicBezTo>
                    <a:lnTo>
                      <a:pt x="110850" y="123417"/>
                    </a:lnTo>
                    <a:lnTo>
                      <a:pt x="83902" y="123417"/>
                    </a:lnTo>
                    <a:lnTo>
                      <a:pt x="83902" y="108580"/>
                    </a:lnTo>
                    <a:cubicBezTo>
                      <a:pt x="80444" y="113860"/>
                      <a:pt x="75471" y="117912"/>
                      <a:pt x="68981" y="120737"/>
                    </a:cubicBezTo>
                    <a:cubicBezTo>
                      <a:pt x="62491" y="123562"/>
                      <a:pt x="54658" y="124989"/>
                      <a:pt x="45480" y="125017"/>
                    </a:cubicBezTo>
                    <a:cubicBezTo>
                      <a:pt x="31384" y="124823"/>
                      <a:pt x="20320" y="121388"/>
                      <a:pt x="12286" y="114711"/>
                    </a:cubicBezTo>
                    <a:cubicBezTo>
                      <a:pt x="4252" y="108035"/>
                      <a:pt x="160" y="99283"/>
                      <a:pt x="8" y="88456"/>
                    </a:cubicBezTo>
                    <a:cubicBezTo>
                      <a:pt x="-193" y="78036"/>
                      <a:pt x="3634" y="69436"/>
                      <a:pt x="11488" y="62656"/>
                    </a:cubicBezTo>
                    <a:cubicBezTo>
                      <a:pt x="19342" y="55875"/>
                      <a:pt x="32426" y="52364"/>
                      <a:pt x="50741" y="52122"/>
                    </a:cubicBezTo>
                    <a:lnTo>
                      <a:pt x="82304" y="52122"/>
                    </a:lnTo>
                    <a:lnTo>
                      <a:pt x="82304" y="50292"/>
                    </a:lnTo>
                    <a:cubicBezTo>
                      <a:pt x="82309" y="41877"/>
                      <a:pt x="79783" y="35365"/>
                      <a:pt x="74728" y="30755"/>
                    </a:cubicBezTo>
                    <a:cubicBezTo>
                      <a:pt x="69672" y="26145"/>
                      <a:pt x="62058" y="23809"/>
                      <a:pt x="51884" y="23747"/>
                    </a:cubicBezTo>
                    <a:cubicBezTo>
                      <a:pt x="44908" y="23781"/>
                      <a:pt x="38162" y="24858"/>
                      <a:pt x="31647" y="26979"/>
                    </a:cubicBezTo>
                    <a:cubicBezTo>
                      <a:pt x="25132" y="29101"/>
                      <a:pt x="19534" y="32066"/>
                      <a:pt x="14852" y="35875"/>
                    </a:cubicBezTo>
                    <a:lnTo>
                      <a:pt x="3662" y="15071"/>
                    </a:lnTo>
                    <a:cubicBezTo>
                      <a:pt x="10279" y="10048"/>
                      <a:pt x="18057" y="6280"/>
                      <a:pt x="26993" y="3769"/>
                    </a:cubicBezTo>
                    <a:cubicBezTo>
                      <a:pt x="35930" y="1257"/>
                      <a:pt x="45371" y="1"/>
                      <a:pt x="55315" y="1"/>
                    </a:cubicBezTo>
                    <a:close/>
                    <a:moveTo>
                      <a:pt x="52799" y="71067"/>
                    </a:moveTo>
                    <a:cubicBezTo>
                      <a:pt x="43264" y="71187"/>
                      <a:pt x="36717" y="72779"/>
                      <a:pt x="33158" y="75844"/>
                    </a:cubicBezTo>
                    <a:cubicBezTo>
                      <a:pt x="29598" y="78909"/>
                      <a:pt x="27911" y="82731"/>
                      <a:pt x="28097" y="87312"/>
                    </a:cubicBezTo>
                    <a:cubicBezTo>
                      <a:pt x="28154" y="92522"/>
                      <a:pt x="30213" y="96631"/>
                      <a:pt x="34273" y="99639"/>
                    </a:cubicBezTo>
                    <a:cubicBezTo>
                      <a:pt x="38333" y="102646"/>
                      <a:pt x="44050" y="104181"/>
                      <a:pt x="51427" y="104243"/>
                    </a:cubicBezTo>
                    <a:cubicBezTo>
                      <a:pt x="58517" y="104238"/>
                      <a:pt x="64807" y="102646"/>
                      <a:pt x="70296" y="99467"/>
                    </a:cubicBezTo>
                    <a:cubicBezTo>
                      <a:pt x="75786" y="96288"/>
                      <a:pt x="79788" y="91550"/>
                      <a:pt x="82304" y="85253"/>
                    </a:cubicBezTo>
                    <a:lnTo>
                      <a:pt x="82304" y="71067"/>
                    </a:lnTo>
                    <a:lnTo>
                      <a:pt x="52799" y="71067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8" name="pole tekstowe 27">
                <a:extLst>
                  <a:ext uri="{FF2B5EF4-FFF2-40B4-BE49-F238E27FC236}">
                    <a16:creationId xmlns="" xmlns:a16="http://schemas.microsoft.com/office/drawing/2014/main" id="{3941C212-4728-4240-9F64-32AEEEB8CAE3}"/>
                  </a:ext>
                </a:extLst>
              </p:cNvPr>
              <p:cNvSpPr txBox="1"/>
              <p:nvPr/>
            </p:nvSpPr>
            <p:spPr>
              <a:xfrm>
                <a:off x="1680507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29" name="pole tekstowe 28">
                <a:extLst>
                  <a:ext uri="{FF2B5EF4-FFF2-40B4-BE49-F238E27FC236}">
                    <a16:creationId xmlns="" xmlns:a16="http://schemas.microsoft.com/office/drawing/2014/main" id="{7C043B64-EE10-4480-9DB1-ECC111F32491}"/>
                  </a:ext>
                </a:extLst>
              </p:cNvPr>
              <p:cNvSpPr txBox="1"/>
              <p:nvPr/>
            </p:nvSpPr>
            <p:spPr>
              <a:xfrm>
                <a:off x="2202629" y="2241002"/>
                <a:ext cx="10535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105356" h="122044">
                    <a:moveTo>
                      <a:pt x="1372" y="0"/>
                    </a:moveTo>
                    <a:lnTo>
                      <a:pt x="103528" y="0"/>
                    </a:lnTo>
                    <a:lnTo>
                      <a:pt x="103528" y="18037"/>
                    </a:lnTo>
                    <a:lnTo>
                      <a:pt x="36338" y="99212"/>
                    </a:lnTo>
                    <a:lnTo>
                      <a:pt x="105356" y="99212"/>
                    </a:lnTo>
                    <a:lnTo>
                      <a:pt x="105356" y="122044"/>
                    </a:lnTo>
                    <a:lnTo>
                      <a:pt x="0" y="122044"/>
                    </a:lnTo>
                    <a:lnTo>
                      <a:pt x="0" y="104007"/>
                    </a:lnTo>
                    <a:lnTo>
                      <a:pt x="66962" y="22831"/>
                    </a:lnTo>
                    <a:lnTo>
                      <a:pt x="1372" y="2283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0" name="pole tekstowe 29">
                <a:extLst>
                  <a:ext uri="{FF2B5EF4-FFF2-40B4-BE49-F238E27FC236}">
                    <a16:creationId xmlns="" xmlns:a16="http://schemas.microsoft.com/office/drawing/2014/main" id="{5791BFD0-3165-4F80-B8A3-E39A87E94C9A}"/>
                  </a:ext>
                </a:extLst>
              </p:cNvPr>
              <p:cNvSpPr txBox="1"/>
              <p:nvPr/>
            </p:nvSpPr>
            <p:spPr>
              <a:xfrm>
                <a:off x="2313882" y="2241003"/>
                <a:ext cx="136903" cy="168005"/>
              </a:xfrm>
              <a:custGeom>
                <a:avLst/>
                <a:gdLst/>
                <a:ahLst/>
                <a:cxnLst/>
                <a:rect l="l" t="t" r="r" b="b"/>
                <a:pathLst>
                  <a:path w="136903" h="168005">
                    <a:moveTo>
                      <a:pt x="2743" y="0"/>
                    </a:moveTo>
                    <a:lnTo>
                      <a:pt x="32455" y="0"/>
                    </a:lnTo>
                    <a:lnTo>
                      <a:pt x="70851" y="90297"/>
                    </a:lnTo>
                    <a:lnTo>
                      <a:pt x="109476" y="0"/>
                    </a:lnTo>
                    <a:lnTo>
                      <a:pt x="136903" y="0"/>
                    </a:lnTo>
                    <a:lnTo>
                      <a:pt x="79765" y="131902"/>
                    </a:lnTo>
                    <a:cubicBezTo>
                      <a:pt x="74175" y="145499"/>
                      <a:pt x="67471" y="154970"/>
                      <a:pt x="59652" y="160313"/>
                    </a:cubicBezTo>
                    <a:cubicBezTo>
                      <a:pt x="51834" y="165657"/>
                      <a:pt x="42844" y="168216"/>
                      <a:pt x="32683" y="167992"/>
                    </a:cubicBezTo>
                    <a:cubicBezTo>
                      <a:pt x="26507" y="167969"/>
                      <a:pt x="20517" y="166989"/>
                      <a:pt x="14713" y="165053"/>
                    </a:cubicBezTo>
                    <a:cubicBezTo>
                      <a:pt x="8909" y="163117"/>
                      <a:pt x="4005" y="160367"/>
                      <a:pt x="0" y="156805"/>
                    </a:cubicBezTo>
                    <a:lnTo>
                      <a:pt x="11428" y="135788"/>
                    </a:lnTo>
                    <a:cubicBezTo>
                      <a:pt x="14218" y="138441"/>
                      <a:pt x="17437" y="140508"/>
                      <a:pt x="21084" y="141989"/>
                    </a:cubicBezTo>
                    <a:cubicBezTo>
                      <a:pt x="24731" y="143470"/>
                      <a:pt x="28521" y="144223"/>
                      <a:pt x="32455" y="144247"/>
                    </a:cubicBezTo>
                    <a:cubicBezTo>
                      <a:pt x="37406" y="144299"/>
                      <a:pt x="41559" y="142994"/>
                      <a:pt x="44911" y="140332"/>
                    </a:cubicBezTo>
                    <a:cubicBezTo>
                      <a:pt x="48263" y="137670"/>
                      <a:pt x="51272" y="133336"/>
                      <a:pt x="53938" y="127330"/>
                    </a:cubicBezTo>
                    <a:lnTo>
                      <a:pt x="55995" y="122530"/>
                    </a:lnTo>
                    <a:lnTo>
                      <a:pt x="2743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31" name="pole tekstowe 30">
                <a:extLst>
                  <a:ext uri="{FF2B5EF4-FFF2-40B4-BE49-F238E27FC236}">
                    <a16:creationId xmlns="" xmlns:a16="http://schemas.microsoft.com/office/drawing/2014/main" id="{00F35366-6991-4537-8DA6-AD9134487DE2}"/>
                  </a:ext>
                </a:extLst>
              </p:cNvPr>
              <p:cNvSpPr txBox="1"/>
              <p:nvPr/>
            </p:nvSpPr>
            <p:spPr>
              <a:xfrm>
                <a:off x="281085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4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5" name="Grupa 4">
              <a:extLst>
                <a:ext uri="{FF2B5EF4-FFF2-40B4-BE49-F238E27FC236}">
                  <a16:creationId xmlns="" xmlns:a16="http://schemas.microsoft.com/office/drawing/2014/main" id="{3A272086-7950-40E4-A701-CD2FC3652FD5}"/>
                </a:ext>
              </a:extLst>
            </p:cNvPr>
            <p:cNvGrpSpPr/>
            <p:nvPr/>
          </p:nvGrpSpPr>
          <p:grpSpPr>
            <a:xfrm>
              <a:off x="2917539" y="2186595"/>
              <a:ext cx="435302" cy="222399"/>
              <a:chOff x="2917539" y="2186595"/>
              <a:chExt cx="435302" cy="222399"/>
            </a:xfrm>
            <a:solidFill>
              <a:srgbClr val="E34848"/>
            </a:solidFill>
          </p:grpSpPr>
          <p:sp>
            <p:nvSpPr>
              <p:cNvPr id="15" name="pole tekstowe 14">
                <a:extLst>
                  <a:ext uri="{FF2B5EF4-FFF2-40B4-BE49-F238E27FC236}">
                    <a16:creationId xmlns="" xmlns:a16="http://schemas.microsoft.com/office/drawing/2014/main" id="{9EFD9EEE-DAD6-4CFE-ABCF-58AF53808405}"/>
                  </a:ext>
                </a:extLst>
              </p:cNvPr>
              <p:cNvSpPr txBox="1"/>
              <p:nvPr/>
            </p:nvSpPr>
            <p:spPr>
              <a:xfrm>
                <a:off x="3210069" y="2186595"/>
                <a:ext cx="36548" cy="34262"/>
              </a:xfrm>
              <a:custGeom>
                <a:avLst/>
                <a:gdLst/>
                <a:ahLst/>
                <a:cxnLst/>
                <a:rect l="l" t="t" r="r" b="b"/>
                <a:pathLst>
                  <a:path w="36548" h="34262">
                    <a:moveTo>
                      <a:pt x="18274" y="0"/>
                    </a:moveTo>
                    <a:cubicBezTo>
                      <a:pt x="23633" y="100"/>
                      <a:pt x="27992" y="1670"/>
                      <a:pt x="31351" y="4711"/>
                    </a:cubicBezTo>
                    <a:cubicBezTo>
                      <a:pt x="34711" y="7752"/>
                      <a:pt x="36443" y="11664"/>
                      <a:pt x="36548" y="16446"/>
                    </a:cubicBezTo>
                    <a:cubicBezTo>
                      <a:pt x="36457" y="21585"/>
                      <a:pt x="34754" y="25811"/>
                      <a:pt x="31437" y="29122"/>
                    </a:cubicBezTo>
                    <a:cubicBezTo>
                      <a:pt x="28120" y="32434"/>
                      <a:pt x="23733" y="34147"/>
                      <a:pt x="18274" y="34262"/>
                    </a:cubicBezTo>
                    <a:cubicBezTo>
                      <a:pt x="12916" y="34147"/>
                      <a:pt x="8557" y="32491"/>
                      <a:pt x="5197" y="29294"/>
                    </a:cubicBezTo>
                    <a:cubicBezTo>
                      <a:pt x="1837" y="26096"/>
                      <a:pt x="105" y="22042"/>
                      <a:pt x="0" y="17131"/>
                    </a:cubicBezTo>
                    <a:cubicBezTo>
                      <a:pt x="105" y="12220"/>
                      <a:pt x="1837" y="8166"/>
                      <a:pt x="5197" y="4968"/>
                    </a:cubicBezTo>
                    <a:cubicBezTo>
                      <a:pt x="8557" y="1770"/>
                      <a:pt x="12916" y="114"/>
                      <a:pt x="1827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6" name="pole tekstowe 15">
                <a:extLst>
                  <a:ext uri="{FF2B5EF4-FFF2-40B4-BE49-F238E27FC236}">
                    <a16:creationId xmlns="" xmlns:a16="http://schemas.microsoft.com/office/drawing/2014/main" id="{51026740-6D1B-4A11-BE34-4FE664BA107F}"/>
                  </a:ext>
                </a:extLst>
              </p:cNvPr>
              <p:cNvSpPr txBox="1"/>
              <p:nvPr/>
            </p:nvSpPr>
            <p:spPr>
              <a:xfrm>
                <a:off x="2917539" y="2193454"/>
                <a:ext cx="120215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120215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61704"/>
                    </a:lnTo>
                    <a:cubicBezTo>
                      <a:pt x="33287" y="56662"/>
                      <a:pt x="39128" y="52818"/>
                      <a:pt x="46071" y="50173"/>
                    </a:cubicBezTo>
                    <a:cubicBezTo>
                      <a:pt x="53013" y="47528"/>
                      <a:pt x="60741" y="46196"/>
                      <a:pt x="69255" y="46177"/>
                    </a:cubicBezTo>
                    <a:cubicBezTo>
                      <a:pt x="84182" y="46105"/>
                      <a:pt x="96333" y="50417"/>
                      <a:pt x="105709" y="59111"/>
                    </a:cubicBezTo>
                    <a:cubicBezTo>
                      <a:pt x="115085" y="67806"/>
                      <a:pt x="119920" y="81316"/>
                      <a:pt x="120215" y="99641"/>
                    </a:cubicBezTo>
                    <a:lnTo>
                      <a:pt x="120215" y="169593"/>
                    </a:lnTo>
                    <a:lnTo>
                      <a:pt x="91668" y="169593"/>
                    </a:lnTo>
                    <a:lnTo>
                      <a:pt x="91668" y="103299"/>
                    </a:lnTo>
                    <a:cubicBezTo>
                      <a:pt x="91601" y="92455"/>
                      <a:pt x="89048" y="84368"/>
                      <a:pt x="84007" y="79039"/>
                    </a:cubicBezTo>
                    <a:cubicBezTo>
                      <a:pt x="78966" y="73709"/>
                      <a:pt x="71838" y="71052"/>
                      <a:pt x="62623" y="71066"/>
                    </a:cubicBezTo>
                    <a:cubicBezTo>
                      <a:pt x="52298" y="71071"/>
                      <a:pt x="44074" y="74148"/>
                      <a:pt x="37952" y="80296"/>
                    </a:cubicBezTo>
                    <a:cubicBezTo>
                      <a:pt x="31829" y="86444"/>
                      <a:pt x="28694" y="95636"/>
                      <a:pt x="28546" y="107871"/>
                    </a:cubicBez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7" name="pole tekstowe 16">
                <a:extLst>
                  <a:ext uri="{FF2B5EF4-FFF2-40B4-BE49-F238E27FC236}">
                    <a16:creationId xmlns="" xmlns:a16="http://schemas.microsoft.com/office/drawing/2014/main" id="{01143F91-CC3D-4D79-AC73-C3C3ED078B3E}"/>
                  </a:ext>
                </a:extLst>
              </p:cNvPr>
              <p:cNvSpPr txBox="1"/>
              <p:nvPr/>
            </p:nvSpPr>
            <p:spPr>
              <a:xfrm>
                <a:off x="3263258" y="2214028"/>
                <a:ext cx="89583" cy="150619"/>
              </a:xfrm>
              <a:custGeom>
                <a:avLst/>
                <a:gdLst/>
                <a:ahLst/>
                <a:cxnLst/>
                <a:rect l="l" t="t" r="r" b="b"/>
                <a:pathLst>
                  <a:path w="89583" h="150619">
                    <a:moveTo>
                      <a:pt x="20117" y="0"/>
                    </a:moveTo>
                    <a:lnTo>
                      <a:pt x="48663" y="0"/>
                    </a:lnTo>
                    <a:lnTo>
                      <a:pt x="48663" y="27889"/>
                    </a:lnTo>
                    <a:lnTo>
                      <a:pt x="81353" y="27889"/>
                    </a:lnTo>
                    <a:lnTo>
                      <a:pt x="81353" y="50721"/>
                    </a:lnTo>
                    <a:lnTo>
                      <a:pt x="48663" y="50721"/>
                    </a:lnTo>
                    <a:lnTo>
                      <a:pt x="48663" y="108807"/>
                    </a:lnTo>
                    <a:cubicBezTo>
                      <a:pt x="48682" y="114772"/>
                      <a:pt x="50130" y="119307"/>
                      <a:pt x="53007" y="122414"/>
                    </a:cubicBezTo>
                    <a:cubicBezTo>
                      <a:pt x="55883" y="125520"/>
                      <a:pt x="60074" y="127083"/>
                      <a:pt x="65580" y="127102"/>
                    </a:cubicBezTo>
                    <a:cubicBezTo>
                      <a:pt x="68575" y="127107"/>
                      <a:pt x="71442" y="126697"/>
                      <a:pt x="74181" y="125873"/>
                    </a:cubicBezTo>
                    <a:cubicBezTo>
                      <a:pt x="76919" y="125048"/>
                      <a:pt x="79386" y="123781"/>
                      <a:pt x="81582" y="122071"/>
                    </a:cubicBezTo>
                    <a:lnTo>
                      <a:pt x="89583" y="142399"/>
                    </a:lnTo>
                    <a:cubicBezTo>
                      <a:pt x="86082" y="145139"/>
                      <a:pt x="81939" y="147194"/>
                      <a:pt x="77153" y="148564"/>
                    </a:cubicBezTo>
                    <a:cubicBezTo>
                      <a:pt x="72366" y="149934"/>
                      <a:pt x="67365" y="150619"/>
                      <a:pt x="62151" y="150619"/>
                    </a:cubicBezTo>
                    <a:cubicBezTo>
                      <a:pt x="48704" y="150591"/>
                      <a:pt x="38356" y="147108"/>
                      <a:pt x="31109" y="140170"/>
                    </a:cubicBezTo>
                    <a:cubicBezTo>
                      <a:pt x="23861" y="133232"/>
                      <a:pt x="20197" y="123006"/>
                      <a:pt x="20117" y="109493"/>
                    </a:cubicBezTo>
                    <a:lnTo>
                      <a:pt x="20117" y="50721"/>
                    </a:lnTo>
                    <a:lnTo>
                      <a:pt x="0" y="50721"/>
                    </a:lnTo>
                    <a:lnTo>
                      <a:pt x="0" y="27889"/>
                    </a:lnTo>
                    <a:lnTo>
                      <a:pt x="20117" y="27889"/>
                    </a:lnTo>
                    <a:lnTo>
                      <a:pt x="20117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8" name="pole tekstowe 17">
                <a:extLst>
                  <a:ext uri="{FF2B5EF4-FFF2-40B4-BE49-F238E27FC236}">
                    <a16:creationId xmlns="" xmlns:a16="http://schemas.microsoft.com/office/drawing/2014/main" id="{D5058BD1-324C-401D-BF2D-59F8E01DD29B}"/>
                  </a:ext>
                </a:extLst>
              </p:cNvPr>
              <p:cNvSpPr txBox="1"/>
              <p:nvPr/>
            </p:nvSpPr>
            <p:spPr>
              <a:xfrm>
                <a:off x="3059880" y="2239630"/>
                <a:ext cx="124787" cy="125016"/>
              </a:xfrm>
              <a:custGeom>
                <a:avLst/>
                <a:gdLst/>
                <a:ahLst/>
                <a:cxnLst/>
                <a:rect l="l" t="t" r="r" b="b"/>
                <a:pathLst>
                  <a:path w="124787" h="125016">
                    <a:moveTo>
                      <a:pt x="63094" y="0"/>
                    </a:moveTo>
                    <a:cubicBezTo>
                      <a:pt x="81266" y="242"/>
                      <a:pt x="96006" y="5982"/>
                      <a:pt x="107313" y="17219"/>
                    </a:cubicBezTo>
                    <a:cubicBezTo>
                      <a:pt x="118621" y="28457"/>
                      <a:pt x="124445" y="43743"/>
                      <a:pt x="124787" y="63078"/>
                    </a:cubicBezTo>
                    <a:cubicBezTo>
                      <a:pt x="124783" y="64258"/>
                      <a:pt x="124735" y="65608"/>
                      <a:pt x="124645" y="67130"/>
                    </a:cubicBezTo>
                    <a:cubicBezTo>
                      <a:pt x="124554" y="68651"/>
                      <a:pt x="124449" y="70116"/>
                      <a:pt x="124330" y="71524"/>
                    </a:cubicBezTo>
                    <a:lnTo>
                      <a:pt x="28575" y="71524"/>
                    </a:lnTo>
                    <a:cubicBezTo>
                      <a:pt x="30394" y="80553"/>
                      <a:pt x="34757" y="87665"/>
                      <a:pt x="41663" y="92861"/>
                    </a:cubicBezTo>
                    <a:cubicBezTo>
                      <a:pt x="48568" y="98058"/>
                      <a:pt x="57388" y="100708"/>
                      <a:pt x="68123" y="100813"/>
                    </a:cubicBezTo>
                    <a:cubicBezTo>
                      <a:pt x="74962" y="100818"/>
                      <a:pt x="81115" y="99721"/>
                      <a:pt x="86582" y="97524"/>
                    </a:cubicBezTo>
                    <a:cubicBezTo>
                      <a:pt x="92049" y="95326"/>
                      <a:pt x="96944" y="91999"/>
                      <a:pt x="101266" y="87541"/>
                    </a:cubicBezTo>
                    <a:lnTo>
                      <a:pt x="116566" y="105151"/>
                    </a:lnTo>
                    <a:cubicBezTo>
                      <a:pt x="111038" y="111673"/>
                      <a:pt x="104109" y="116611"/>
                      <a:pt x="95778" y="119964"/>
                    </a:cubicBezTo>
                    <a:cubicBezTo>
                      <a:pt x="87447" y="123318"/>
                      <a:pt x="78000" y="125002"/>
                      <a:pt x="67437" y="125016"/>
                    </a:cubicBezTo>
                    <a:cubicBezTo>
                      <a:pt x="46725" y="124679"/>
                      <a:pt x="30371" y="118787"/>
                      <a:pt x="18374" y="107340"/>
                    </a:cubicBezTo>
                    <a:cubicBezTo>
                      <a:pt x="6377" y="95892"/>
                      <a:pt x="253" y="80910"/>
                      <a:pt x="0" y="62393"/>
                    </a:cubicBezTo>
                    <a:cubicBezTo>
                      <a:pt x="357" y="43887"/>
                      <a:pt x="6330" y="28943"/>
                      <a:pt x="17917" y="17563"/>
                    </a:cubicBezTo>
                    <a:cubicBezTo>
                      <a:pt x="29504" y="6182"/>
                      <a:pt x="44563" y="328"/>
                      <a:pt x="63094" y="0"/>
                    </a:cubicBezTo>
                    <a:close/>
                    <a:moveTo>
                      <a:pt x="63094" y="22832"/>
                    </a:moveTo>
                    <a:cubicBezTo>
                      <a:pt x="53716" y="22956"/>
                      <a:pt x="45954" y="25683"/>
                      <a:pt x="39805" y="31012"/>
                    </a:cubicBezTo>
                    <a:cubicBezTo>
                      <a:pt x="33657" y="36342"/>
                      <a:pt x="29837" y="43530"/>
                      <a:pt x="28347" y="52578"/>
                    </a:cubicBezTo>
                    <a:lnTo>
                      <a:pt x="97612" y="52578"/>
                    </a:lnTo>
                    <a:cubicBezTo>
                      <a:pt x="96346" y="43631"/>
                      <a:pt x="92650" y="36470"/>
                      <a:pt x="86525" y="31098"/>
                    </a:cubicBezTo>
                    <a:cubicBezTo>
                      <a:pt x="80401" y="25725"/>
                      <a:pt x="72590" y="22970"/>
                      <a:pt x="63094" y="2283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9" name="pole tekstowe 18">
                <a:extLst>
                  <a:ext uri="{FF2B5EF4-FFF2-40B4-BE49-F238E27FC236}">
                    <a16:creationId xmlns="" xmlns:a16="http://schemas.microsoft.com/office/drawing/2014/main" id="{5E68773F-1DCE-4E72-B973-D457CCEDABD6}"/>
                  </a:ext>
                </a:extLst>
              </p:cNvPr>
              <p:cNvSpPr txBox="1"/>
              <p:nvPr/>
            </p:nvSpPr>
            <p:spPr>
              <a:xfrm>
                <a:off x="3172809" y="2241002"/>
                <a:ext cx="69923" cy="167992"/>
              </a:xfrm>
              <a:custGeom>
                <a:avLst/>
                <a:gdLst/>
                <a:ahLst/>
                <a:cxnLst/>
                <a:rect l="l" t="t" r="r" b="b"/>
                <a:pathLst>
                  <a:path w="69923" h="167992">
                    <a:moveTo>
                      <a:pt x="41376" y="0"/>
                    </a:moveTo>
                    <a:lnTo>
                      <a:pt x="69923" y="0"/>
                    </a:lnTo>
                    <a:lnTo>
                      <a:pt x="69923" y="124358"/>
                    </a:lnTo>
                    <a:cubicBezTo>
                      <a:pt x="69852" y="137875"/>
                      <a:pt x="66169" y="148489"/>
                      <a:pt x="58873" y="156202"/>
                    </a:cubicBezTo>
                    <a:cubicBezTo>
                      <a:pt x="51578" y="163915"/>
                      <a:pt x="41098" y="167846"/>
                      <a:pt x="27432" y="167992"/>
                    </a:cubicBezTo>
                    <a:cubicBezTo>
                      <a:pt x="22102" y="168011"/>
                      <a:pt x="17045" y="167460"/>
                      <a:pt x="12258" y="166337"/>
                    </a:cubicBezTo>
                    <a:cubicBezTo>
                      <a:pt x="7472" y="165215"/>
                      <a:pt x="3386" y="163407"/>
                      <a:pt x="0" y="160915"/>
                    </a:cubicBezTo>
                    <a:lnTo>
                      <a:pt x="8229" y="139675"/>
                    </a:lnTo>
                    <a:cubicBezTo>
                      <a:pt x="10425" y="141275"/>
                      <a:pt x="12949" y="142475"/>
                      <a:pt x="15802" y="143275"/>
                    </a:cubicBezTo>
                    <a:cubicBezTo>
                      <a:pt x="18654" y="144075"/>
                      <a:pt x="21693" y="144475"/>
                      <a:pt x="24917" y="144475"/>
                    </a:cubicBezTo>
                    <a:cubicBezTo>
                      <a:pt x="30203" y="144480"/>
                      <a:pt x="34261" y="142870"/>
                      <a:pt x="37090" y="139646"/>
                    </a:cubicBezTo>
                    <a:cubicBezTo>
                      <a:pt x="39919" y="136422"/>
                      <a:pt x="41348" y="131555"/>
                      <a:pt x="41376" y="125044"/>
                    </a:cubicBezTo>
                    <a:lnTo>
                      <a:pt x="41376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6" name="Grupa 5">
              <a:extLst>
                <a:ext uri="{FF2B5EF4-FFF2-40B4-BE49-F238E27FC236}">
                  <a16:creationId xmlns="" xmlns:a16="http://schemas.microsoft.com/office/drawing/2014/main" id="{B72DEBB0-CC15-4F7A-BBA9-E94DC0105153}"/>
                </a:ext>
              </a:extLst>
            </p:cNvPr>
            <p:cNvGrpSpPr/>
            <p:nvPr/>
          </p:nvGrpSpPr>
          <p:grpSpPr>
            <a:xfrm>
              <a:off x="699432" y="2241002"/>
              <a:ext cx="674341" cy="123645"/>
              <a:chOff x="699432" y="2241002"/>
              <a:chExt cx="674341" cy="123645"/>
            </a:xfrm>
          </p:grpSpPr>
          <p:sp>
            <p:nvSpPr>
              <p:cNvPr id="11" name="pole tekstowe 10">
                <a:extLst>
                  <a:ext uri="{FF2B5EF4-FFF2-40B4-BE49-F238E27FC236}">
                    <a16:creationId xmlns="" xmlns:a16="http://schemas.microsoft.com/office/drawing/2014/main" id="{4E3962F6-6C22-439A-AEE6-CB799C87F175}"/>
                  </a:ext>
                </a:extLst>
              </p:cNvPr>
              <p:cNvSpPr txBox="1"/>
              <p:nvPr/>
            </p:nvSpPr>
            <p:spPr>
              <a:xfrm>
                <a:off x="6994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8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2" name="pole tekstowe 11">
                <a:extLst>
                  <a:ext uri="{FF2B5EF4-FFF2-40B4-BE49-F238E27FC236}">
                    <a16:creationId xmlns="" xmlns:a16="http://schemas.microsoft.com/office/drawing/2014/main" id="{55CBCD6C-870F-47D6-BD46-8459653F71B6}"/>
                  </a:ext>
                </a:extLst>
              </p:cNvPr>
              <p:cNvSpPr txBox="1"/>
              <p:nvPr/>
            </p:nvSpPr>
            <p:spPr>
              <a:xfrm>
                <a:off x="90898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70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3" name="pole tekstowe 12">
                <a:extLst>
                  <a:ext uri="{FF2B5EF4-FFF2-40B4-BE49-F238E27FC236}">
                    <a16:creationId xmlns="" xmlns:a16="http://schemas.microsoft.com/office/drawing/2014/main" id="{91ECBDC3-8A32-4A7A-B5C6-9BD9DF37C324}"/>
                  </a:ext>
                </a:extLst>
              </p:cNvPr>
              <p:cNvSpPr txBox="1"/>
              <p:nvPr/>
            </p:nvSpPr>
            <p:spPr>
              <a:xfrm>
                <a:off x="1118532" y="2241002"/>
                <a:ext cx="208226" cy="122044"/>
              </a:xfrm>
              <a:custGeom>
                <a:avLst/>
                <a:gdLst/>
                <a:ahLst/>
                <a:cxnLst/>
                <a:rect l="l" t="t" r="r" b="b"/>
                <a:pathLst>
                  <a:path w="208226" h="122044">
                    <a:moveTo>
                      <a:pt x="0" y="0"/>
                    </a:moveTo>
                    <a:lnTo>
                      <a:pt x="26971" y="0"/>
                    </a:lnTo>
                    <a:lnTo>
                      <a:pt x="59199" y="90068"/>
                    </a:lnTo>
                    <a:lnTo>
                      <a:pt x="92799" y="0"/>
                    </a:lnTo>
                    <a:lnTo>
                      <a:pt x="116798" y="0"/>
                    </a:lnTo>
                    <a:lnTo>
                      <a:pt x="149712" y="90526"/>
                    </a:lnTo>
                    <a:lnTo>
                      <a:pt x="182855" y="0"/>
                    </a:lnTo>
                    <a:lnTo>
                      <a:pt x="208226" y="0"/>
                    </a:lnTo>
                    <a:lnTo>
                      <a:pt x="163198" y="122044"/>
                    </a:lnTo>
                    <a:lnTo>
                      <a:pt x="135769" y="122044"/>
                    </a:lnTo>
                    <a:lnTo>
                      <a:pt x="104227" y="37948"/>
                    </a:lnTo>
                    <a:lnTo>
                      <a:pt x="72227" y="122044"/>
                    </a:lnTo>
                    <a:lnTo>
                      <a:pt x="44799" y="122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4" name="pole tekstowe 13">
                <a:extLst>
                  <a:ext uri="{FF2B5EF4-FFF2-40B4-BE49-F238E27FC236}">
                    <a16:creationId xmlns="" xmlns:a16="http://schemas.microsoft.com/office/drawing/2014/main" id="{037E8328-7E56-4962-BFCF-94E92356555B}"/>
                  </a:ext>
                </a:extLst>
              </p:cNvPr>
              <p:cNvSpPr txBox="1"/>
              <p:nvPr/>
            </p:nvSpPr>
            <p:spPr>
              <a:xfrm>
                <a:off x="1336311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6" y="1808"/>
                      <a:pt x="31951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1" y="32551"/>
                    </a:cubicBezTo>
                    <a:cubicBezTo>
                      <a:pt x="28416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  <p:grpSp>
          <p:nvGrpSpPr>
            <p:cNvPr id="7" name="Grupa 6">
              <a:extLst>
                <a:ext uri="{FF2B5EF4-FFF2-40B4-BE49-F238E27FC236}">
                  <a16:creationId xmlns="" xmlns:a16="http://schemas.microsoft.com/office/drawing/2014/main" id="{CFA24E81-5FFB-45B9-8DAE-6923B1398B3A}"/>
                </a:ext>
              </a:extLst>
            </p:cNvPr>
            <p:cNvGrpSpPr/>
            <p:nvPr/>
          </p:nvGrpSpPr>
          <p:grpSpPr>
            <a:xfrm>
              <a:off x="3365136" y="2193454"/>
              <a:ext cx="247698" cy="213941"/>
              <a:chOff x="3365136" y="2193454"/>
              <a:chExt cx="247698" cy="213941"/>
            </a:xfrm>
          </p:grpSpPr>
          <p:sp>
            <p:nvSpPr>
              <p:cNvPr id="8" name="pole tekstowe 7">
                <a:extLst>
                  <a:ext uri="{FF2B5EF4-FFF2-40B4-BE49-F238E27FC236}">
                    <a16:creationId xmlns="" xmlns:a16="http://schemas.microsoft.com/office/drawing/2014/main" id="{C7C43192-B3AB-4DB1-AE82-3965F5FB0DC7}"/>
                  </a:ext>
                </a:extLst>
              </p:cNvPr>
              <p:cNvSpPr txBox="1"/>
              <p:nvPr/>
            </p:nvSpPr>
            <p:spPr>
              <a:xfrm>
                <a:off x="3584288" y="2193454"/>
                <a:ext cx="28546" cy="169593"/>
              </a:xfrm>
              <a:custGeom>
                <a:avLst/>
                <a:gdLst/>
                <a:ahLst/>
                <a:cxnLst/>
                <a:rect l="l" t="t" r="r" b="b"/>
                <a:pathLst>
                  <a:path w="28546" h="169593">
                    <a:moveTo>
                      <a:pt x="0" y="0"/>
                    </a:moveTo>
                    <a:lnTo>
                      <a:pt x="28546" y="0"/>
                    </a:lnTo>
                    <a:lnTo>
                      <a:pt x="28546" y="169593"/>
                    </a:lnTo>
                    <a:lnTo>
                      <a:pt x="0" y="1695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9" name="pole tekstowe 8">
                <a:extLst>
                  <a:ext uri="{FF2B5EF4-FFF2-40B4-BE49-F238E27FC236}">
                    <a16:creationId xmlns="" xmlns:a16="http://schemas.microsoft.com/office/drawing/2014/main" id="{B0A4182D-E3F4-4174-9043-EA1525C062B3}"/>
                  </a:ext>
                </a:extLst>
              </p:cNvPr>
              <p:cNvSpPr txBox="1"/>
              <p:nvPr/>
            </p:nvSpPr>
            <p:spPr>
              <a:xfrm>
                <a:off x="3431889" y="2239630"/>
                <a:ext cx="129587" cy="167765"/>
              </a:xfrm>
              <a:custGeom>
                <a:avLst/>
                <a:gdLst/>
                <a:ahLst/>
                <a:cxnLst/>
                <a:rect l="l" t="t" r="r" b="b"/>
                <a:pathLst>
                  <a:path w="129587" h="167765">
                    <a:moveTo>
                      <a:pt x="67652" y="1"/>
                    </a:moveTo>
                    <a:cubicBezTo>
                      <a:pt x="85839" y="242"/>
                      <a:pt x="100621" y="5925"/>
                      <a:pt x="111997" y="17050"/>
                    </a:cubicBezTo>
                    <a:cubicBezTo>
                      <a:pt x="123372" y="28174"/>
                      <a:pt x="129236" y="43294"/>
                      <a:pt x="129587" y="62409"/>
                    </a:cubicBezTo>
                    <a:cubicBezTo>
                      <a:pt x="129236" y="81620"/>
                      <a:pt x="123372" y="96798"/>
                      <a:pt x="111997" y="107943"/>
                    </a:cubicBezTo>
                    <a:cubicBezTo>
                      <a:pt x="100621" y="119089"/>
                      <a:pt x="85839" y="124780"/>
                      <a:pt x="67652" y="125017"/>
                    </a:cubicBezTo>
                    <a:cubicBezTo>
                      <a:pt x="59834" y="125031"/>
                      <a:pt x="52602" y="123690"/>
                      <a:pt x="45955" y="120993"/>
                    </a:cubicBezTo>
                    <a:cubicBezTo>
                      <a:pt x="39309" y="118296"/>
                      <a:pt x="33506" y="114157"/>
                      <a:pt x="28546" y="108577"/>
                    </a:cubicBezTo>
                    <a:lnTo>
                      <a:pt x="28546" y="167765"/>
                    </a:lnTo>
                    <a:lnTo>
                      <a:pt x="0" y="167765"/>
                    </a:lnTo>
                    <a:lnTo>
                      <a:pt x="0" y="1373"/>
                    </a:lnTo>
                    <a:lnTo>
                      <a:pt x="27176" y="1373"/>
                    </a:lnTo>
                    <a:lnTo>
                      <a:pt x="27176" y="17354"/>
                    </a:lnTo>
                    <a:cubicBezTo>
                      <a:pt x="32020" y="11537"/>
                      <a:pt x="37880" y="7189"/>
                      <a:pt x="44755" y="4311"/>
                    </a:cubicBezTo>
                    <a:cubicBezTo>
                      <a:pt x="51629" y="1433"/>
                      <a:pt x="59262" y="-3"/>
                      <a:pt x="67652" y="1"/>
                    </a:cubicBezTo>
                    <a:close/>
                    <a:moveTo>
                      <a:pt x="64451" y="24204"/>
                    </a:moveTo>
                    <a:cubicBezTo>
                      <a:pt x="53931" y="24338"/>
                      <a:pt x="45298" y="27787"/>
                      <a:pt x="38552" y="34552"/>
                    </a:cubicBezTo>
                    <a:cubicBezTo>
                      <a:pt x="31805" y="41317"/>
                      <a:pt x="28318" y="50598"/>
                      <a:pt x="28089" y="62395"/>
                    </a:cubicBezTo>
                    <a:cubicBezTo>
                      <a:pt x="28318" y="74191"/>
                      <a:pt x="31805" y="83472"/>
                      <a:pt x="38552" y="90237"/>
                    </a:cubicBezTo>
                    <a:cubicBezTo>
                      <a:pt x="45298" y="97003"/>
                      <a:pt x="53931" y="100452"/>
                      <a:pt x="64451" y="100585"/>
                    </a:cubicBezTo>
                    <a:cubicBezTo>
                      <a:pt x="74961" y="100452"/>
                      <a:pt x="83556" y="97003"/>
                      <a:pt x="90235" y="90237"/>
                    </a:cubicBezTo>
                    <a:cubicBezTo>
                      <a:pt x="96915" y="83472"/>
                      <a:pt x="100364" y="74191"/>
                      <a:pt x="100583" y="62395"/>
                    </a:cubicBezTo>
                    <a:cubicBezTo>
                      <a:pt x="100364" y="50598"/>
                      <a:pt x="96915" y="41317"/>
                      <a:pt x="90235" y="34552"/>
                    </a:cubicBezTo>
                    <a:cubicBezTo>
                      <a:pt x="83556" y="27787"/>
                      <a:pt x="74961" y="24338"/>
                      <a:pt x="64451" y="24204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  <p:sp>
            <p:nvSpPr>
              <p:cNvPr id="10" name="pole tekstowe 9">
                <a:extLst>
                  <a:ext uri="{FF2B5EF4-FFF2-40B4-BE49-F238E27FC236}">
                    <a16:creationId xmlns="" xmlns:a16="http://schemas.microsoft.com/office/drawing/2014/main" id="{D39A0D97-FCEF-43EF-A8BE-445EDA66AA91}"/>
                  </a:ext>
                </a:extLst>
              </p:cNvPr>
              <p:cNvSpPr txBox="1"/>
              <p:nvPr/>
            </p:nvSpPr>
            <p:spPr>
              <a:xfrm>
                <a:off x="3365136" y="2326728"/>
                <a:ext cx="37462" cy="37919"/>
              </a:xfrm>
              <a:custGeom>
                <a:avLst/>
                <a:gdLst/>
                <a:ahLst/>
                <a:cxnLst/>
                <a:rect l="l" t="t" r="r" b="b"/>
                <a:pathLst>
                  <a:path w="37462" h="37919">
                    <a:moveTo>
                      <a:pt x="18731" y="0"/>
                    </a:moveTo>
                    <a:cubicBezTo>
                      <a:pt x="24009" y="76"/>
                      <a:pt x="28415" y="1808"/>
                      <a:pt x="31952" y="5197"/>
                    </a:cubicBezTo>
                    <a:cubicBezTo>
                      <a:pt x="35487" y="8585"/>
                      <a:pt x="37324" y="13173"/>
                      <a:pt x="37462" y="18959"/>
                    </a:cubicBezTo>
                    <a:cubicBezTo>
                      <a:pt x="37324" y="24546"/>
                      <a:pt x="35487" y="29077"/>
                      <a:pt x="31952" y="32551"/>
                    </a:cubicBezTo>
                    <a:cubicBezTo>
                      <a:pt x="28415" y="36025"/>
                      <a:pt x="24009" y="37814"/>
                      <a:pt x="18731" y="37919"/>
                    </a:cubicBezTo>
                    <a:cubicBezTo>
                      <a:pt x="13454" y="37814"/>
                      <a:pt x="9047" y="36025"/>
                      <a:pt x="5511" y="32551"/>
                    </a:cubicBezTo>
                    <a:cubicBezTo>
                      <a:pt x="1975" y="29077"/>
                      <a:pt x="138" y="24546"/>
                      <a:pt x="0" y="18959"/>
                    </a:cubicBezTo>
                    <a:cubicBezTo>
                      <a:pt x="138" y="13173"/>
                      <a:pt x="1975" y="8585"/>
                      <a:pt x="5511" y="5197"/>
                    </a:cubicBezTo>
                    <a:cubicBezTo>
                      <a:pt x="9047" y="1808"/>
                      <a:pt x="13454" y="76"/>
                      <a:pt x="18731" y="0"/>
                    </a:cubicBez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pl-PL" dirty="0">
                  <a:solidFill>
                    <a:srgbClr val="D5D5D5"/>
                  </a:solidFill>
                  <a:latin typeface="Montserrat SemiBold" panose="00000700000000000000" pitchFamily="50" charset="-18"/>
                </a:endParaRPr>
              </a:p>
            </p:txBody>
          </p:sp>
        </p:grpSp>
      </p:grpSp>
      <p:sp>
        <p:nvSpPr>
          <p:cNvPr id="32" name="pole tekstowe 31">
            <a:extLst>
              <a:ext uri="{FF2B5EF4-FFF2-40B4-BE49-F238E27FC236}">
                <a16:creationId xmlns="" xmlns:a16="http://schemas.microsoft.com/office/drawing/2014/main" id="{6109C968-9A5F-411E-AB11-BD11FE140E4E}"/>
              </a:ext>
            </a:extLst>
          </p:cNvPr>
          <p:cNvSpPr txBox="1"/>
          <p:nvPr/>
        </p:nvSpPr>
        <p:spPr>
          <a:xfrm>
            <a:off x="455248" y="2284436"/>
            <a:ext cx="8233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i="1" dirty="0">
                <a:latin typeface="CCMeanwhile" pitchFamily="50" charset="-18"/>
              </a:rPr>
              <a:t>Wspólnie możemy sprawić, </a:t>
            </a:r>
          </a:p>
          <a:p>
            <a:pPr algn="ctr"/>
            <a:r>
              <a:rPr lang="pl-PL" sz="2800" i="1" dirty="0">
                <a:latin typeface="CCMeanwhile" pitchFamily="50" charset="-18"/>
              </a:rPr>
              <a:t>by nasze dzieci</a:t>
            </a:r>
          </a:p>
          <a:p>
            <a:pPr algn="ctr"/>
            <a:r>
              <a:rPr lang="pl-PL" sz="2800" b="1" i="1" dirty="0">
                <a:latin typeface="CCMeanwhile" pitchFamily="50" charset="-18"/>
              </a:rPr>
              <a:t>były bezpieczne w sieci! </a:t>
            </a:r>
          </a:p>
        </p:txBody>
      </p:sp>
    </p:spTree>
    <p:extLst>
      <p:ext uri="{BB962C8B-B14F-4D97-AF65-F5344CB8AC3E}">
        <p14:creationId xmlns:p14="http://schemas.microsoft.com/office/powerpoint/2010/main" val="3913840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1B2C0D1B-A7B5-4682-B6F8-C49597AFE7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81" y="1707357"/>
            <a:ext cx="2759441" cy="2759441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516E5B7F-10E1-4A92-97B3-606CBA2AE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079" y="1707358"/>
            <a:ext cx="2690140" cy="2790166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2F0C3BD6-9934-4538-A000-2C81592A5038}"/>
              </a:ext>
            </a:extLst>
          </p:cNvPr>
          <p:cNvSpPr txBox="1"/>
          <p:nvPr/>
        </p:nvSpPr>
        <p:spPr>
          <a:xfrm>
            <a:off x="733661" y="1017420"/>
            <a:ext cx="301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Organizator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A9381C24-E388-4B86-90FD-68A9048EF561}"/>
              </a:ext>
            </a:extLst>
          </p:cNvPr>
          <p:cNvSpPr txBox="1"/>
          <p:nvPr/>
        </p:nvSpPr>
        <p:spPr>
          <a:xfrm>
            <a:off x="5309420" y="1017421"/>
            <a:ext cx="3253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/>
              <a:t>Patronat honorowy</a:t>
            </a:r>
          </a:p>
        </p:txBody>
      </p:sp>
    </p:spTree>
    <p:extLst>
      <p:ext uri="{BB962C8B-B14F-4D97-AF65-F5344CB8AC3E}">
        <p14:creationId xmlns:p14="http://schemas.microsoft.com/office/powerpoint/2010/main" val="77090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ED94728-D65D-4520-A426-8A3727BD2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FILM „Homo znaczy człowiek”</a:t>
            </a:r>
          </a:p>
        </p:txBody>
      </p:sp>
      <p:pic>
        <p:nvPicPr>
          <p:cNvPr id="7" name="Symbol zastępczy obrazu 6">
            <a:extLst>
              <a:ext uri="{FF2B5EF4-FFF2-40B4-BE49-F238E27FC236}">
                <a16:creationId xmlns="" xmlns:a16="http://schemas.microsoft.com/office/drawing/2014/main" id="{05AFB505-F2BE-4B4D-BC9B-03458D8669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2" b="2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716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417AAD8-A0E9-4751-996B-DD2437F6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KONKURSU</a:t>
            </a:r>
          </a:p>
        </p:txBody>
      </p:sp>
      <p:pic>
        <p:nvPicPr>
          <p:cNvPr id="3" name="Grafika 2">
            <a:extLst>
              <a:ext uri="{FF2B5EF4-FFF2-40B4-BE49-F238E27FC236}">
                <a16:creationId xmlns="" xmlns:a16="http://schemas.microsoft.com/office/drawing/2014/main" id="{80E4F6A0-EC40-40C8-B5B9-B0031712E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150" y="1232389"/>
            <a:ext cx="1566687" cy="1566687"/>
          </a:xfrm>
          <a:prstGeom prst="rect">
            <a:avLst/>
          </a:prstGeom>
        </p:spPr>
      </p:pic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D6E6E266-6072-48E3-A457-E83FC5E6D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14484" y="1167951"/>
            <a:ext cx="1566687" cy="1566687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="" xmlns:a16="http://schemas.microsoft.com/office/drawing/2014/main" id="{E54836CA-A1B7-4B60-9947-40F3EC9562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47507" y="1189590"/>
            <a:ext cx="1566687" cy="1566687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5D2A56B5-DD30-44A6-B527-F8DC798B47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7725" y="3130006"/>
            <a:ext cx="1214815" cy="259529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="" xmlns:a16="http://schemas.microsoft.com/office/drawing/2014/main" id="{F06920AE-88B3-4F1A-A80A-354E5CF6D7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64382" y="3130006"/>
            <a:ext cx="1334915" cy="259529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4111EA2E-B9A0-438D-9595-C1FF7DE185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13407" y="3130006"/>
            <a:ext cx="1332156" cy="25952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7F03DCC9-8608-4207-AC99-664FFEEAC6DC}"/>
              </a:ext>
            </a:extLst>
          </p:cNvPr>
          <p:cNvSpPr txBox="1"/>
          <p:nvPr/>
        </p:nvSpPr>
        <p:spPr>
          <a:xfrm>
            <a:off x="176646" y="3655449"/>
            <a:ext cx="3314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Obejrzyj film</a:t>
            </a:r>
          </a:p>
          <a:p>
            <a:pPr algn="ctr"/>
            <a:r>
              <a:rPr lang="pl-PL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„Homo znaczy człowiek</a:t>
            </a:r>
            <a:r>
              <a:rPr lang="pl-PL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” </a:t>
            </a:r>
            <a:r>
              <a:rPr lang="pl-PL" u="sng" dirty="0">
                <a:hlinkClick r:id="rId14"/>
              </a:rPr>
              <a:t>http://www.wroclaw.policja.gov.pl/pl/aktualnosci/wiadomosci/biezace_informacje/tytul_strony_9</a:t>
            </a:r>
            <a:endParaRPr lang="pl-PL" dirty="0"/>
          </a:p>
          <a:p>
            <a:pPr algn="ctr"/>
            <a:endParaRPr lang="pl-PL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5C393142-F740-4319-BB2B-AC0704FAF718}"/>
              </a:ext>
            </a:extLst>
          </p:cNvPr>
          <p:cNvSpPr txBox="1"/>
          <p:nvPr/>
        </p:nvSpPr>
        <p:spPr>
          <a:xfrm>
            <a:off x="3228154" y="3655448"/>
            <a:ext cx="2539349" cy="921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Przygotuj scenariusz</a:t>
            </a:r>
          </a:p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zajęć wychowawczych</a:t>
            </a:r>
          </a:p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 oparciu o ten film</a:t>
            </a:r>
            <a:endParaRPr lang="pl-PL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2D774E70-A728-4817-B71C-24E5585501AC}"/>
              </a:ext>
            </a:extLst>
          </p:cNvPr>
          <p:cNvSpPr txBox="1"/>
          <p:nvPr/>
        </p:nvSpPr>
        <p:spPr>
          <a:xfrm>
            <a:off x="6154184" y="3587880"/>
            <a:ext cx="2650603" cy="91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Zgłoś swoją pracę</a:t>
            </a:r>
          </a:p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na stronie</a:t>
            </a:r>
          </a:p>
          <a:p>
            <a:pPr algn="ctr"/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www.</a:t>
            </a:r>
            <a:r>
              <a:rPr lang="pl-PL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powstrzymaj</a:t>
            </a:r>
            <a:r>
              <a:rPr lang="pl-PL" b="1" dirty="0">
                <a:solidFill>
                  <a:srgbClr val="E34848"/>
                </a:solidFill>
              </a:rPr>
              <a:t>hejt</a:t>
            </a:r>
            <a:r>
              <a:rPr lang="pl-PL" dirty="0">
                <a:solidFill>
                  <a:schemeClr val="bg1">
                    <a:lumMod val="75000"/>
                    <a:lumOff val="25000"/>
                  </a:schemeClr>
                </a:solidFill>
              </a:rPr>
              <a:t>.pl</a:t>
            </a:r>
            <a:endParaRPr lang="pl-PL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392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23146FC-F768-475B-9A6E-57B0C5F9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HARMONOGRAM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339DA26-F687-42C9-8FBE-0B0FACDD2D37}"/>
              </a:ext>
            </a:extLst>
          </p:cNvPr>
          <p:cNvSpPr txBox="1"/>
          <p:nvPr/>
        </p:nvSpPr>
        <p:spPr>
          <a:xfrm>
            <a:off x="685800" y="1456835"/>
            <a:ext cx="8045245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• Rejestracja uczestników: </a:t>
            </a:r>
            <a:r>
              <a:rPr lang="pl-PL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od 12.02.2019 r.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• Nadsyłanie prac: </a:t>
            </a:r>
            <a:r>
              <a:rPr lang="pl-PL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 30.04.2019 r.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• Ogłoszenie wyników konkursu: </a:t>
            </a:r>
            <a:r>
              <a:rPr lang="pl-PL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15.05.2019 r.</a:t>
            </a:r>
            <a:r>
              <a:rPr lang="pl-P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• Wręczenie nagród: </a:t>
            </a:r>
            <a:r>
              <a:rPr lang="pl-PL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pierwsza połowa czerwca</a:t>
            </a:r>
          </a:p>
        </p:txBody>
      </p:sp>
    </p:spTree>
    <p:extLst>
      <p:ext uri="{BB962C8B-B14F-4D97-AF65-F5344CB8AC3E}">
        <p14:creationId xmlns:p14="http://schemas.microsoft.com/office/powerpoint/2010/main" val="4161230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F7B864-865F-475B-A36E-67CDA47B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9304812-CBFC-4A3C-A0E7-A7A78E15DB9B}"/>
              </a:ext>
            </a:extLst>
          </p:cNvPr>
          <p:cNvSpPr txBox="1"/>
          <p:nvPr/>
        </p:nvSpPr>
        <p:spPr>
          <a:xfrm>
            <a:off x="4572000" y="3426361"/>
            <a:ext cx="347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/>
                </a:solidFill>
              </a:rPr>
              <a:t>wartość: </a:t>
            </a:r>
            <a:r>
              <a:rPr lang="pl-PL" sz="3200" b="1" dirty="0">
                <a:solidFill>
                  <a:srgbClr val="E34848"/>
                </a:solidFill>
              </a:rPr>
              <a:t>3000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B25CBE1-921D-40C0-A0BB-698A64718526}"/>
              </a:ext>
            </a:extLst>
          </p:cNvPr>
          <p:cNvSpPr txBox="1"/>
          <p:nvPr/>
        </p:nvSpPr>
        <p:spPr>
          <a:xfrm>
            <a:off x="4572000" y="2269587"/>
            <a:ext cx="423137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chemeClr val="bg2"/>
                </a:solidFill>
              </a:rPr>
              <a:t>Projektor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100" b="1" dirty="0">
                <a:solidFill>
                  <a:schemeClr val="bg2"/>
                </a:solidFill>
              </a:rPr>
              <a:t>ViewSonic PX700HD</a:t>
            </a:r>
          </a:p>
          <a:p>
            <a:r>
              <a:rPr lang="en-US" sz="2100" dirty="0">
                <a:solidFill>
                  <a:schemeClr val="bg2"/>
                </a:solidFill>
              </a:rPr>
              <a:t>+ </a:t>
            </a:r>
            <a:r>
              <a:rPr lang="en-US" sz="2100" dirty="0" err="1">
                <a:solidFill>
                  <a:schemeClr val="bg2"/>
                </a:solidFill>
              </a:rPr>
              <a:t>ekran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100" b="1" dirty="0" err="1">
                <a:solidFill>
                  <a:schemeClr val="bg2"/>
                </a:solidFill>
              </a:rPr>
              <a:t>Avtek</a:t>
            </a:r>
            <a:r>
              <a:rPr lang="en-US" sz="2100" b="1" dirty="0">
                <a:solidFill>
                  <a:schemeClr val="bg2"/>
                </a:solidFill>
              </a:rPr>
              <a:t> Cinema 240</a:t>
            </a:r>
          </a:p>
          <a:p>
            <a:r>
              <a:rPr lang="en-US" sz="2100" dirty="0">
                <a:solidFill>
                  <a:schemeClr val="bg2"/>
                </a:solidFill>
              </a:rPr>
              <a:t>+ </a:t>
            </a:r>
            <a:r>
              <a:rPr lang="en-US" sz="2100" dirty="0" err="1">
                <a:solidFill>
                  <a:schemeClr val="bg2"/>
                </a:solidFill>
              </a:rPr>
              <a:t>uchwyt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100" dirty="0" err="1">
                <a:solidFill>
                  <a:schemeClr val="bg2"/>
                </a:solidFill>
              </a:rPr>
              <a:t>sufitowy</a:t>
            </a:r>
            <a:r>
              <a:rPr lang="en-US" sz="2100" dirty="0">
                <a:solidFill>
                  <a:schemeClr val="bg2"/>
                </a:solidFill>
              </a:rPr>
              <a:t> </a:t>
            </a:r>
            <a:r>
              <a:rPr lang="en-US" sz="2100" dirty="0" err="1">
                <a:solidFill>
                  <a:schemeClr val="bg2"/>
                </a:solidFill>
              </a:rPr>
              <a:t>Promount</a:t>
            </a:r>
            <a:r>
              <a:rPr lang="en-US" sz="2100" dirty="0">
                <a:solidFill>
                  <a:schemeClr val="bg2"/>
                </a:solidFill>
              </a:rPr>
              <a:t> Direct</a:t>
            </a:r>
            <a:endParaRPr lang="pl-PL" sz="2100" b="1" dirty="0">
              <a:solidFill>
                <a:srgbClr val="E34848"/>
              </a:solidFill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381C423D-6887-4171-8FBC-56D463D3E6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7" y="1617532"/>
            <a:ext cx="4050954" cy="24367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AB54CD7E-061C-4976-BA01-28A32CA5F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01" y="1517621"/>
            <a:ext cx="3254121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798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F7B864-865F-475B-A36E-67CDA47B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9304812-CBFC-4A3C-A0E7-A7A78E15DB9B}"/>
              </a:ext>
            </a:extLst>
          </p:cNvPr>
          <p:cNvSpPr txBox="1"/>
          <p:nvPr/>
        </p:nvSpPr>
        <p:spPr>
          <a:xfrm>
            <a:off x="4572000" y="3195575"/>
            <a:ext cx="347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/>
                </a:solidFill>
              </a:rPr>
              <a:t>wartość: </a:t>
            </a:r>
            <a:r>
              <a:rPr lang="pl-PL" sz="3200" b="1" dirty="0">
                <a:solidFill>
                  <a:srgbClr val="E34848"/>
                </a:solidFill>
              </a:rPr>
              <a:t>3850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B25CBE1-921D-40C0-A0BB-698A64718526}"/>
              </a:ext>
            </a:extLst>
          </p:cNvPr>
          <p:cNvSpPr txBox="1"/>
          <p:nvPr/>
        </p:nvSpPr>
        <p:spPr>
          <a:xfrm>
            <a:off x="4572000" y="2269587"/>
            <a:ext cx="4231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>
                <a:solidFill>
                  <a:schemeClr val="bg2"/>
                </a:solidFill>
              </a:rPr>
              <a:t>Szkolny zestaw robotów</a:t>
            </a:r>
          </a:p>
          <a:p>
            <a:r>
              <a:rPr lang="pl-PL" sz="2100" b="1" dirty="0">
                <a:solidFill>
                  <a:schemeClr val="bg2"/>
                </a:solidFill>
              </a:rPr>
              <a:t>JIMU BOX 11 szt.</a:t>
            </a:r>
            <a:endParaRPr lang="pl-PL" sz="2100" b="1" dirty="0">
              <a:solidFill>
                <a:srgbClr val="E34848"/>
              </a:solidFill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DF3E2679-BC1C-4C7B-805C-1A7DA5D3B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89" y="1517621"/>
            <a:ext cx="3273933" cy="56464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DCBB788C-4F74-4578-97CA-410EB0230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27" y="1805750"/>
            <a:ext cx="4101508" cy="185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6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F7B864-865F-475B-A36E-67CDA47B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9304812-CBFC-4A3C-A0E7-A7A78E15DB9B}"/>
              </a:ext>
            </a:extLst>
          </p:cNvPr>
          <p:cNvSpPr txBox="1"/>
          <p:nvPr/>
        </p:nvSpPr>
        <p:spPr>
          <a:xfrm>
            <a:off x="4572000" y="3195575"/>
            <a:ext cx="347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/>
                </a:solidFill>
              </a:rPr>
              <a:t>wartość: </a:t>
            </a:r>
            <a:r>
              <a:rPr lang="pl-PL" sz="3200" b="1" dirty="0">
                <a:solidFill>
                  <a:srgbClr val="E34848"/>
                </a:solidFill>
              </a:rPr>
              <a:t>8239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B25CBE1-921D-40C0-A0BB-698A64718526}"/>
              </a:ext>
            </a:extLst>
          </p:cNvPr>
          <p:cNvSpPr txBox="1"/>
          <p:nvPr/>
        </p:nvSpPr>
        <p:spPr>
          <a:xfrm>
            <a:off x="4572000" y="2269587"/>
            <a:ext cx="4231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>
                <a:solidFill>
                  <a:schemeClr val="bg2"/>
                </a:solidFill>
              </a:rPr>
              <a:t>Monitor interaktywny</a:t>
            </a:r>
          </a:p>
          <a:p>
            <a:r>
              <a:rPr lang="pl-PL" sz="2100" b="1" dirty="0" err="1">
                <a:solidFill>
                  <a:schemeClr val="bg2"/>
                </a:solidFill>
              </a:rPr>
              <a:t>Avtek</a:t>
            </a:r>
            <a:r>
              <a:rPr lang="pl-PL" sz="2100" b="1" dirty="0">
                <a:solidFill>
                  <a:schemeClr val="bg2"/>
                </a:solidFill>
              </a:rPr>
              <a:t> </a:t>
            </a:r>
            <a:r>
              <a:rPr lang="pl-PL" sz="2100" b="1" dirty="0" err="1">
                <a:solidFill>
                  <a:schemeClr val="bg2"/>
                </a:solidFill>
              </a:rPr>
              <a:t>TouchScreen</a:t>
            </a:r>
            <a:r>
              <a:rPr lang="pl-PL" sz="2100" b="1" dirty="0">
                <a:solidFill>
                  <a:schemeClr val="bg2"/>
                </a:solidFill>
              </a:rPr>
              <a:t> 5 Lite 55</a:t>
            </a:r>
            <a:endParaRPr lang="pl-PL" sz="2100" b="1" dirty="0">
              <a:solidFill>
                <a:srgbClr val="E34848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="" xmlns:a16="http://schemas.microsoft.com/office/drawing/2014/main" id="{5BE6ADA0-227B-4DE6-BEF6-B93176B91C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96" y="1480255"/>
            <a:ext cx="3851018" cy="230009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7D2E4EC1-7AF1-416A-B9EC-217D28FA8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89" y="1517621"/>
            <a:ext cx="2951988" cy="57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1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F7B864-865F-475B-A36E-67CDA47B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NAGRODY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="" xmlns:a16="http://schemas.microsoft.com/office/drawing/2014/main" id="{19304812-CBFC-4A3C-A0E7-A7A78E15DB9B}"/>
              </a:ext>
            </a:extLst>
          </p:cNvPr>
          <p:cNvSpPr txBox="1"/>
          <p:nvPr/>
        </p:nvSpPr>
        <p:spPr>
          <a:xfrm>
            <a:off x="4572000" y="3195575"/>
            <a:ext cx="3477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bg2"/>
                </a:solidFill>
              </a:rPr>
              <a:t>wartość: </a:t>
            </a:r>
            <a:r>
              <a:rPr lang="pl-PL" sz="3200" b="1" dirty="0">
                <a:solidFill>
                  <a:srgbClr val="E34848"/>
                </a:solidFill>
              </a:rPr>
              <a:t>150 ZŁ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DB25CBE1-921D-40C0-A0BB-698A64718526}"/>
              </a:ext>
            </a:extLst>
          </p:cNvPr>
          <p:cNvSpPr txBox="1"/>
          <p:nvPr/>
        </p:nvSpPr>
        <p:spPr>
          <a:xfrm>
            <a:off x="4572000" y="2269587"/>
            <a:ext cx="42313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dirty="0">
                <a:solidFill>
                  <a:schemeClr val="bg2"/>
                </a:solidFill>
              </a:rPr>
              <a:t>Głośnik </a:t>
            </a:r>
            <a:r>
              <a:rPr lang="pl-PL" sz="2100" b="1" dirty="0" err="1">
                <a:solidFill>
                  <a:schemeClr val="bg2"/>
                </a:solidFill>
              </a:rPr>
              <a:t>Defenzo</a:t>
            </a:r>
            <a:r>
              <a:rPr lang="pl-PL" sz="2100" b="1" dirty="0">
                <a:solidFill>
                  <a:schemeClr val="bg2"/>
                </a:solidFill>
              </a:rPr>
              <a:t> </a:t>
            </a:r>
            <a:r>
              <a:rPr lang="pl-PL" sz="2100" b="1" dirty="0" err="1">
                <a:solidFill>
                  <a:schemeClr val="bg2"/>
                </a:solidFill>
              </a:rPr>
              <a:t>SoundFit</a:t>
            </a:r>
            <a:endParaRPr lang="pl-PL" sz="2100" b="1" dirty="0">
              <a:solidFill>
                <a:schemeClr val="bg2"/>
              </a:solidFill>
            </a:endParaRPr>
          </a:p>
          <a:p>
            <a:r>
              <a:rPr lang="pl-PL" sz="2100" dirty="0">
                <a:solidFill>
                  <a:schemeClr val="bg2"/>
                </a:solidFill>
              </a:rPr>
              <a:t>+ jedna z książek</a:t>
            </a:r>
            <a:endParaRPr lang="pl-PL" sz="2100" b="1" dirty="0">
              <a:solidFill>
                <a:srgbClr val="E34848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="" xmlns:a16="http://schemas.microsoft.com/office/drawing/2014/main" id="{49B73742-5BEE-4203-8A2F-296C7702B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7" y="1734421"/>
            <a:ext cx="3855840" cy="19048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A234CD9A-1C15-4BC2-B42F-4387FC4D2A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89" y="1685410"/>
            <a:ext cx="3426425" cy="3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6896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5">
      <a:dk1>
        <a:srgbClr val="FFFFFF"/>
      </a:dk1>
      <a:lt1>
        <a:srgbClr val="151515"/>
      </a:lt1>
      <a:dk2>
        <a:srgbClr val="FFFFFF"/>
      </a:dk2>
      <a:lt2>
        <a:srgbClr val="4F4F4F"/>
      </a:lt2>
      <a:accent1>
        <a:srgbClr val="E34848"/>
      </a:accent1>
      <a:accent2>
        <a:srgbClr val="009FE3"/>
      </a:accent2>
      <a:accent3>
        <a:srgbClr val="A5A5A5"/>
      </a:accent3>
      <a:accent4>
        <a:srgbClr val="FFC000"/>
      </a:accent4>
      <a:accent5>
        <a:srgbClr val="009FE3"/>
      </a:accent5>
      <a:accent6>
        <a:srgbClr val="92D050"/>
      </a:accent6>
      <a:hlink>
        <a:srgbClr val="009FE3"/>
      </a:hlink>
      <a:folHlink>
        <a:srgbClr val="FF0000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140</Words>
  <Application>Microsoft Office PowerPoint</Application>
  <PresentationFormat>Pokaz na ekranie (16:10)</PresentationFormat>
  <Paragraphs>44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FILM „Homo znaczy człowiek”</vt:lpstr>
      <vt:lpstr>ZASADY KONKURSU</vt:lpstr>
      <vt:lpstr>HARMONOGRAM</vt:lpstr>
      <vt:lpstr>NAGRODY</vt:lpstr>
      <vt:lpstr>NAGRODY</vt:lpstr>
      <vt:lpstr>NAGRODY</vt:lpstr>
      <vt:lpstr>NAGRODY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Zagórski</dc:creator>
  <cp:lastModifiedBy>Marek</cp:lastModifiedBy>
  <cp:revision>17</cp:revision>
  <dcterms:created xsi:type="dcterms:W3CDTF">2019-02-08T10:04:01Z</dcterms:created>
  <dcterms:modified xsi:type="dcterms:W3CDTF">2019-02-20T06:12:35Z</dcterms:modified>
</cp:coreProperties>
</file>